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2779A3-FEAB-4E97-BA49-403D51E7CF59}" v="5" dt="2025-12-02T20:47:32.6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90" d="100"/>
          <a:sy n="90" d="100"/>
        </p:scale>
        <p:origin x="355"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51" Type="http://schemas.microsoft.com/office/2016/11/relationships/changesInfo" Target="changesInfos/changesInfo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urhene Hanana" userId="71b7a731-4b9b-4e32-a6ea-24668efb0939" providerId="ADAL" clId="{A4E3ADBF-8901-41F0-BE30-1C32680F43A4}"/>
    <pc:docChg chg="undo custSel addSld delSld modSld">
      <pc:chgData name="Nourhene Hanana" userId="71b7a731-4b9b-4e32-a6ea-24668efb0939" providerId="ADAL" clId="{A4E3ADBF-8901-41F0-BE30-1C32680F43A4}" dt="2025-12-02T20:48:16.620" v="6806" actId="1076"/>
      <pc:docMkLst>
        <pc:docMk/>
      </pc:docMkLst>
      <pc:sldChg chg="modSp mod">
        <pc:chgData name="Nourhene Hanana" userId="71b7a731-4b9b-4e32-a6ea-24668efb0939" providerId="ADAL" clId="{A4E3ADBF-8901-41F0-BE30-1C32680F43A4}" dt="2025-11-18T19:17:52.181" v="258" actId="27636"/>
        <pc:sldMkLst>
          <pc:docMk/>
          <pc:sldMk cId="3095521882" sldId="261"/>
        </pc:sldMkLst>
        <pc:spChg chg="mod">
          <ac:chgData name="Nourhene Hanana" userId="71b7a731-4b9b-4e32-a6ea-24668efb0939" providerId="ADAL" clId="{A4E3ADBF-8901-41F0-BE30-1C32680F43A4}" dt="2025-11-18T19:17:52.181" v="258" actId="27636"/>
          <ac:spMkLst>
            <pc:docMk/>
            <pc:sldMk cId="3095521882" sldId="261"/>
            <ac:spMk id="3" creationId="{42470497-55F4-F51B-BDC3-3911279A5908}"/>
          </ac:spMkLst>
        </pc:spChg>
      </pc:sldChg>
      <pc:sldChg chg="addSp modSp add mod">
        <pc:chgData name="Nourhene Hanana" userId="71b7a731-4b9b-4e32-a6ea-24668efb0939" providerId="ADAL" clId="{A4E3ADBF-8901-41F0-BE30-1C32680F43A4}" dt="2025-11-18T19:21:46.796" v="276" actId="1076"/>
        <pc:sldMkLst>
          <pc:docMk/>
          <pc:sldMk cId="2925737439" sldId="262"/>
        </pc:sldMkLst>
        <pc:spChg chg="mod">
          <ac:chgData name="Nourhene Hanana" userId="71b7a731-4b9b-4e32-a6ea-24668efb0939" providerId="ADAL" clId="{A4E3ADBF-8901-41F0-BE30-1C32680F43A4}" dt="2025-11-18T19:19:48.785" v="272" actId="20577"/>
          <ac:spMkLst>
            <pc:docMk/>
            <pc:sldMk cId="2925737439" sldId="262"/>
            <ac:spMk id="3" creationId="{E0E6E986-15D8-D520-5E64-070905B1EB98}"/>
          </ac:spMkLst>
        </pc:spChg>
        <pc:picChg chg="add mod">
          <ac:chgData name="Nourhene Hanana" userId="71b7a731-4b9b-4e32-a6ea-24668efb0939" providerId="ADAL" clId="{A4E3ADBF-8901-41F0-BE30-1C32680F43A4}" dt="2025-11-18T19:21:46.796" v="276" actId="1076"/>
          <ac:picMkLst>
            <pc:docMk/>
            <pc:sldMk cId="2925737439" sldId="262"/>
            <ac:picMk id="5" creationId="{410DD630-8C70-B772-F2EE-23CD4FC1CE81}"/>
          </ac:picMkLst>
        </pc:picChg>
      </pc:sldChg>
      <pc:sldChg chg="new del">
        <pc:chgData name="Nourhene Hanana" userId="71b7a731-4b9b-4e32-a6ea-24668efb0939" providerId="ADAL" clId="{A4E3ADBF-8901-41F0-BE30-1C32680F43A4}" dt="2025-11-18T19:29:42.992" v="278" actId="47"/>
        <pc:sldMkLst>
          <pc:docMk/>
          <pc:sldMk cId="2049743592" sldId="263"/>
        </pc:sldMkLst>
      </pc:sldChg>
      <pc:sldChg chg="delSp modSp add mod">
        <pc:chgData name="Nourhene Hanana" userId="71b7a731-4b9b-4e32-a6ea-24668efb0939" providerId="ADAL" clId="{A4E3ADBF-8901-41F0-BE30-1C32680F43A4}" dt="2025-11-18T19:32:39.745" v="375" actId="1076"/>
        <pc:sldMkLst>
          <pc:docMk/>
          <pc:sldMk cId="3139627756" sldId="263"/>
        </pc:sldMkLst>
        <pc:spChg chg="mod">
          <ac:chgData name="Nourhene Hanana" userId="71b7a731-4b9b-4e32-a6ea-24668efb0939" providerId="ADAL" clId="{A4E3ADBF-8901-41F0-BE30-1C32680F43A4}" dt="2025-11-18T19:32:39.745" v="375" actId="1076"/>
          <ac:spMkLst>
            <pc:docMk/>
            <pc:sldMk cId="3139627756" sldId="263"/>
            <ac:spMk id="3" creationId="{008B7C18-F125-0988-6765-70AFFE24968C}"/>
          </ac:spMkLst>
        </pc:spChg>
      </pc:sldChg>
      <pc:sldChg chg="addSp modSp add mod">
        <pc:chgData name="Nourhene Hanana" userId="71b7a731-4b9b-4e32-a6ea-24668efb0939" providerId="ADAL" clId="{A4E3ADBF-8901-41F0-BE30-1C32680F43A4}" dt="2025-11-18T19:47:12.761" v="598" actId="313"/>
        <pc:sldMkLst>
          <pc:docMk/>
          <pc:sldMk cId="1174150053" sldId="264"/>
        </pc:sldMkLst>
        <pc:spChg chg="mod">
          <ac:chgData name="Nourhene Hanana" userId="71b7a731-4b9b-4e32-a6ea-24668efb0939" providerId="ADAL" clId="{A4E3ADBF-8901-41F0-BE30-1C32680F43A4}" dt="2025-11-18T19:47:12.761" v="598" actId="313"/>
          <ac:spMkLst>
            <pc:docMk/>
            <pc:sldMk cId="1174150053" sldId="264"/>
            <ac:spMk id="3" creationId="{0E4F18C2-C6F9-672B-75EC-0EA8A82444CB}"/>
          </ac:spMkLst>
        </pc:spChg>
        <pc:picChg chg="add mod">
          <ac:chgData name="Nourhene Hanana" userId="71b7a731-4b9b-4e32-a6ea-24668efb0939" providerId="ADAL" clId="{A4E3ADBF-8901-41F0-BE30-1C32680F43A4}" dt="2025-11-18T19:42:30.732" v="569" actId="1076"/>
          <ac:picMkLst>
            <pc:docMk/>
            <pc:sldMk cId="1174150053" sldId="264"/>
            <ac:picMk id="5" creationId="{29450004-6271-9582-54BA-BC0D8217B9A3}"/>
          </ac:picMkLst>
        </pc:picChg>
      </pc:sldChg>
      <pc:sldChg chg="delSp modSp add mod">
        <pc:chgData name="Nourhene Hanana" userId="71b7a731-4b9b-4e32-a6ea-24668efb0939" providerId="ADAL" clId="{A4E3ADBF-8901-41F0-BE30-1C32680F43A4}" dt="2025-11-18T20:31:47.517" v="1328" actId="12"/>
        <pc:sldMkLst>
          <pc:docMk/>
          <pc:sldMk cId="1376127862" sldId="265"/>
        </pc:sldMkLst>
        <pc:spChg chg="mod">
          <ac:chgData name="Nourhene Hanana" userId="71b7a731-4b9b-4e32-a6ea-24668efb0939" providerId="ADAL" clId="{A4E3ADBF-8901-41F0-BE30-1C32680F43A4}" dt="2025-11-18T20:31:47.517" v="1328" actId="12"/>
          <ac:spMkLst>
            <pc:docMk/>
            <pc:sldMk cId="1376127862" sldId="265"/>
            <ac:spMk id="3" creationId="{8DC77210-8009-6B32-479F-6604C4592E73}"/>
          </ac:spMkLst>
        </pc:spChg>
      </pc:sldChg>
      <pc:sldChg chg="addSp delSp modSp add mod">
        <pc:chgData name="Nourhene Hanana" userId="71b7a731-4b9b-4e32-a6ea-24668efb0939" providerId="ADAL" clId="{A4E3ADBF-8901-41F0-BE30-1C32680F43A4}" dt="2025-11-18T20:27:00.597" v="1312" actId="1076"/>
        <pc:sldMkLst>
          <pc:docMk/>
          <pc:sldMk cId="3171138292" sldId="266"/>
        </pc:sldMkLst>
        <pc:picChg chg="add mod ord">
          <ac:chgData name="Nourhene Hanana" userId="71b7a731-4b9b-4e32-a6ea-24668efb0939" providerId="ADAL" clId="{A4E3ADBF-8901-41F0-BE30-1C32680F43A4}" dt="2025-11-18T20:27:00.597" v="1312" actId="1076"/>
          <ac:picMkLst>
            <pc:docMk/>
            <pc:sldMk cId="3171138292" sldId="266"/>
            <ac:picMk id="5" creationId="{8C2829DB-AAE2-9EED-ECC2-748C62D32D14}"/>
          </ac:picMkLst>
        </pc:picChg>
      </pc:sldChg>
      <pc:sldChg chg="addSp delSp modSp add mod">
        <pc:chgData name="Nourhene Hanana" userId="71b7a731-4b9b-4e32-a6ea-24668efb0939" providerId="ADAL" clId="{A4E3ADBF-8901-41F0-BE30-1C32680F43A4}" dt="2025-11-18T20:36:47.198" v="1365" actId="1076"/>
        <pc:sldMkLst>
          <pc:docMk/>
          <pc:sldMk cId="4150113025" sldId="267"/>
        </pc:sldMkLst>
        <pc:spChg chg="add mod">
          <ac:chgData name="Nourhene Hanana" userId="71b7a731-4b9b-4e32-a6ea-24668efb0939" providerId="ADAL" clId="{A4E3ADBF-8901-41F0-BE30-1C32680F43A4}" dt="2025-11-18T20:36:47.198" v="1365" actId="1076"/>
          <ac:spMkLst>
            <pc:docMk/>
            <pc:sldMk cId="4150113025" sldId="267"/>
            <ac:spMk id="4" creationId="{67F2E2E3-1EB3-CDD8-9631-20B4D3509147}"/>
          </ac:spMkLst>
        </pc:spChg>
      </pc:sldChg>
      <pc:sldChg chg="modSp add mod">
        <pc:chgData name="Nourhene Hanana" userId="71b7a731-4b9b-4e32-a6ea-24668efb0939" providerId="ADAL" clId="{A4E3ADBF-8901-41F0-BE30-1C32680F43A4}" dt="2025-11-18T20:39:13.869" v="1388" actId="1076"/>
        <pc:sldMkLst>
          <pc:docMk/>
          <pc:sldMk cId="25439341" sldId="268"/>
        </pc:sldMkLst>
        <pc:spChg chg="mod">
          <ac:chgData name="Nourhene Hanana" userId="71b7a731-4b9b-4e32-a6ea-24668efb0939" providerId="ADAL" clId="{A4E3ADBF-8901-41F0-BE30-1C32680F43A4}" dt="2025-11-18T20:39:13.869" v="1388" actId="1076"/>
          <ac:spMkLst>
            <pc:docMk/>
            <pc:sldMk cId="25439341" sldId="268"/>
            <ac:spMk id="4" creationId="{30C66B73-59EC-E8A5-3F57-ECEA1A4BCB9A}"/>
          </ac:spMkLst>
        </pc:spChg>
      </pc:sldChg>
      <pc:sldChg chg="addSp modSp add mod">
        <pc:chgData name="Nourhene Hanana" userId="71b7a731-4b9b-4e32-a6ea-24668efb0939" providerId="ADAL" clId="{A4E3ADBF-8901-41F0-BE30-1C32680F43A4}" dt="2025-11-18T20:44:41.730" v="1442" actId="1076"/>
        <pc:sldMkLst>
          <pc:docMk/>
          <pc:sldMk cId="725041373" sldId="269"/>
        </pc:sldMkLst>
        <pc:spChg chg="mod">
          <ac:chgData name="Nourhene Hanana" userId="71b7a731-4b9b-4e32-a6ea-24668efb0939" providerId="ADAL" clId="{A4E3ADBF-8901-41F0-BE30-1C32680F43A4}" dt="2025-11-18T20:42:27.516" v="1424" actId="20577"/>
          <ac:spMkLst>
            <pc:docMk/>
            <pc:sldMk cId="725041373" sldId="269"/>
            <ac:spMk id="4" creationId="{F11E54AA-A0E7-9D23-F64D-7060578B5F4B}"/>
          </ac:spMkLst>
        </pc:spChg>
        <pc:spChg chg="add mod">
          <ac:chgData name="Nourhene Hanana" userId="71b7a731-4b9b-4e32-a6ea-24668efb0939" providerId="ADAL" clId="{A4E3ADBF-8901-41F0-BE30-1C32680F43A4}" dt="2025-11-18T20:43:04.295" v="1432" actId="164"/>
          <ac:spMkLst>
            <pc:docMk/>
            <pc:sldMk cId="725041373" sldId="269"/>
            <ac:spMk id="6" creationId="{EA5BAD4A-9DD4-187F-55B2-78C26B001E92}"/>
          </ac:spMkLst>
        </pc:spChg>
        <pc:grpChg chg="add mod">
          <ac:chgData name="Nourhene Hanana" userId="71b7a731-4b9b-4e32-a6ea-24668efb0939" providerId="ADAL" clId="{A4E3ADBF-8901-41F0-BE30-1C32680F43A4}" dt="2025-11-18T20:44:31.135" v="1439" actId="1076"/>
          <ac:grpSpMkLst>
            <pc:docMk/>
            <pc:sldMk cId="725041373" sldId="269"/>
            <ac:grpSpMk id="7" creationId="{A5925286-742F-2FFD-2027-BC5353973111}"/>
          </ac:grpSpMkLst>
        </pc:grpChg>
        <pc:picChg chg="add mod">
          <ac:chgData name="Nourhene Hanana" userId="71b7a731-4b9b-4e32-a6ea-24668efb0939" providerId="ADAL" clId="{A4E3ADBF-8901-41F0-BE30-1C32680F43A4}" dt="2025-11-18T20:43:04.295" v="1432" actId="164"/>
          <ac:picMkLst>
            <pc:docMk/>
            <pc:sldMk cId="725041373" sldId="269"/>
            <ac:picMk id="5" creationId="{328FD586-8523-5253-3A92-62BEB75E1A1C}"/>
          </ac:picMkLst>
        </pc:picChg>
        <pc:picChg chg="add mod ord">
          <ac:chgData name="Nourhene Hanana" userId="71b7a731-4b9b-4e32-a6ea-24668efb0939" providerId="ADAL" clId="{A4E3ADBF-8901-41F0-BE30-1C32680F43A4}" dt="2025-11-18T20:44:41.730" v="1442" actId="1076"/>
          <ac:picMkLst>
            <pc:docMk/>
            <pc:sldMk cId="725041373" sldId="269"/>
            <ac:picMk id="9" creationId="{C811BDFB-8996-D858-89FA-9D93ED576095}"/>
          </ac:picMkLst>
        </pc:picChg>
      </pc:sldChg>
      <pc:sldChg chg="addSp delSp modSp add mod">
        <pc:chgData name="Nourhene Hanana" userId="71b7a731-4b9b-4e32-a6ea-24668efb0939" providerId="ADAL" clId="{A4E3ADBF-8901-41F0-BE30-1C32680F43A4}" dt="2025-11-30T16:56:53.231" v="1715" actId="20577"/>
        <pc:sldMkLst>
          <pc:docMk/>
          <pc:sldMk cId="600096551" sldId="270"/>
        </pc:sldMkLst>
        <pc:spChg chg="add mod">
          <ac:chgData name="Nourhene Hanana" userId="71b7a731-4b9b-4e32-a6ea-24668efb0939" providerId="ADAL" clId="{A4E3ADBF-8901-41F0-BE30-1C32680F43A4}" dt="2025-11-30T16:56:53.231" v="1715" actId="20577"/>
          <ac:spMkLst>
            <pc:docMk/>
            <pc:sldMk cId="600096551" sldId="270"/>
            <ac:spMk id="8" creationId="{F45B934A-3B64-0034-33A1-25C20C9982E1}"/>
          </ac:spMkLst>
        </pc:spChg>
      </pc:sldChg>
      <pc:sldChg chg="modSp add mod">
        <pc:chgData name="Nourhene Hanana" userId="71b7a731-4b9b-4e32-a6ea-24668efb0939" providerId="ADAL" clId="{A4E3ADBF-8901-41F0-BE30-1C32680F43A4}" dt="2025-11-18T20:50:24.631" v="1484" actId="5793"/>
        <pc:sldMkLst>
          <pc:docMk/>
          <pc:sldMk cId="2396501515" sldId="271"/>
        </pc:sldMkLst>
        <pc:spChg chg="mod">
          <ac:chgData name="Nourhene Hanana" userId="71b7a731-4b9b-4e32-a6ea-24668efb0939" providerId="ADAL" clId="{A4E3ADBF-8901-41F0-BE30-1C32680F43A4}" dt="2025-11-18T20:50:24.631" v="1484" actId="5793"/>
          <ac:spMkLst>
            <pc:docMk/>
            <pc:sldMk cId="2396501515" sldId="271"/>
            <ac:spMk id="8" creationId="{BBC41816-B6CB-D8A1-E9A6-D307D02C2331}"/>
          </ac:spMkLst>
        </pc:spChg>
      </pc:sldChg>
      <pc:sldChg chg="modSp add mod">
        <pc:chgData name="Nourhene Hanana" userId="71b7a731-4b9b-4e32-a6ea-24668efb0939" providerId="ADAL" clId="{A4E3ADBF-8901-41F0-BE30-1C32680F43A4}" dt="2025-11-18T21:00:08.180" v="1558" actId="5793"/>
        <pc:sldMkLst>
          <pc:docMk/>
          <pc:sldMk cId="4124431378" sldId="272"/>
        </pc:sldMkLst>
        <pc:spChg chg="mod">
          <ac:chgData name="Nourhene Hanana" userId="71b7a731-4b9b-4e32-a6ea-24668efb0939" providerId="ADAL" clId="{A4E3ADBF-8901-41F0-BE30-1C32680F43A4}" dt="2025-11-18T21:00:08.180" v="1558" actId="5793"/>
          <ac:spMkLst>
            <pc:docMk/>
            <pc:sldMk cId="4124431378" sldId="272"/>
            <ac:spMk id="8" creationId="{FC2824E2-98A7-0F52-48E6-A7854070C316}"/>
          </ac:spMkLst>
        </pc:spChg>
      </pc:sldChg>
      <pc:sldChg chg="new del">
        <pc:chgData name="Nourhene Hanana" userId="71b7a731-4b9b-4e32-a6ea-24668efb0939" providerId="ADAL" clId="{A4E3ADBF-8901-41F0-BE30-1C32680F43A4}" dt="2025-11-18T21:00:30.502" v="1560" actId="680"/>
        <pc:sldMkLst>
          <pc:docMk/>
          <pc:sldMk cId="1766308059" sldId="273"/>
        </pc:sldMkLst>
      </pc:sldChg>
      <pc:sldChg chg="modSp add mod">
        <pc:chgData name="Nourhene Hanana" userId="71b7a731-4b9b-4e32-a6ea-24668efb0939" providerId="ADAL" clId="{A4E3ADBF-8901-41F0-BE30-1C32680F43A4}" dt="2025-11-18T21:03:13.965" v="1600" actId="20577"/>
        <pc:sldMkLst>
          <pc:docMk/>
          <pc:sldMk cId="3672891663" sldId="273"/>
        </pc:sldMkLst>
        <pc:spChg chg="mod">
          <ac:chgData name="Nourhene Hanana" userId="71b7a731-4b9b-4e32-a6ea-24668efb0939" providerId="ADAL" clId="{A4E3ADBF-8901-41F0-BE30-1C32680F43A4}" dt="2025-11-18T21:03:13.965" v="1600" actId="20577"/>
          <ac:spMkLst>
            <pc:docMk/>
            <pc:sldMk cId="3672891663" sldId="273"/>
            <ac:spMk id="8" creationId="{10A8D51C-44F0-745E-25F4-677538F0C25E}"/>
          </ac:spMkLst>
        </pc:spChg>
      </pc:sldChg>
      <pc:sldChg chg="modSp add mod">
        <pc:chgData name="Nourhene Hanana" userId="71b7a731-4b9b-4e32-a6ea-24668efb0939" providerId="ADAL" clId="{A4E3ADBF-8901-41F0-BE30-1C32680F43A4}" dt="2025-11-18T21:07:30.550" v="1618" actId="20577"/>
        <pc:sldMkLst>
          <pc:docMk/>
          <pc:sldMk cId="1738832723" sldId="274"/>
        </pc:sldMkLst>
        <pc:spChg chg="mod">
          <ac:chgData name="Nourhene Hanana" userId="71b7a731-4b9b-4e32-a6ea-24668efb0939" providerId="ADAL" clId="{A4E3ADBF-8901-41F0-BE30-1C32680F43A4}" dt="2025-11-18T21:07:30.550" v="1618" actId="20577"/>
          <ac:spMkLst>
            <pc:docMk/>
            <pc:sldMk cId="1738832723" sldId="274"/>
            <ac:spMk id="8" creationId="{31C21D86-CAA1-D249-131A-61F35C27C4A7}"/>
          </ac:spMkLst>
        </pc:spChg>
      </pc:sldChg>
      <pc:sldChg chg="modSp add mod">
        <pc:chgData name="Nourhene Hanana" userId="71b7a731-4b9b-4e32-a6ea-24668efb0939" providerId="ADAL" clId="{A4E3ADBF-8901-41F0-BE30-1C32680F43A4}" dt="2025-11-18T21:11:47.385" v="1642" actId="14100"/>
        <pc:sldMkLst>
          <pc:docMk/>
          <pc:sldMk cId="1866191904" sldId="275"/>
        </pc:sldMkLst>
        <pc:spChg chg="mod">
          <ac:chgData name="Nourhene Hanana" userId="71b7a731-4b9b-4e32-a6ea-24668efb0939" providerId="ADAL" clId="{A4E3ADBF-8901-41F0-BE30-1C32680F43A4}" dt="2025-11-18T21:11:47.385" v="1642" actId="14100"/>
          <ac:spMkLst>
            <pc:docMk/>
            <pc:sldMk cId="1866191904" sldId="275"/>
            <ac:spMk id="8" creationId="{3B9A2968-15C4-4CC2-AB57-BCA9046B39BA}"/>
          </ac:spMkLst>
        </pc:spChg>
      </pc:sldChg>
      <pc:sldChg chg="modSp add mod">
        <pc:chgData name="Nourhene Hanana" userId="71b7a731-4b9b-4e32-a6ea-24668efb0939" providerId="ADAL" clId="{A4E3ADBF-8901-41F0-BE30-1C32680F43A4}" dt="2025-11-18T21:13:33.716" v="1673" actId="5793"/>
        <pc:sldMkLst>
          <pc:docMk/>
          <pc:sldMk cId="3723910" sldId="276"/>
        </pc:sldMkLst>
        <pc:spChg chg="mod">
          <ac:chgData name="Nourhene Hanana" userId="71b7a731-4b9b-4e32-a6ea-24668efb0939" providerId="ADAL" clId="{A4E3ADBF-8901-41F0-BE30-1C32680F43A4}" dt="2025-11-18T21:13:33.716" v="1673" actId="5793"/>
          <ac:spMkLst>
            <pc:docMk/>
            <pc:sldMk cId="3723910" sldId="276"/>
            <ac:spMk id="8" creationId="{7CF1D060-675E-443C-FEDA-143EC6A94093}"/>
          </ac:spMkLst>
        </pc:spChg>
      </pc:sldChg>
      <pc:sldChg chg="new del">
        <pc:chgData name="Nourhene Hanana" userId="71b7a731-4b9b-4e32-a6ea-24668efb0939" providerId="ADAL" clId="{A4E3ADBF-8901-41F0-BE30-1C32680F43A4}" dt="2025-11-18T21:11:54.258" v="1644" actId="47"/>
        <pc:sldMkLst>
          <pc:docMk/>
          <pc:sldMk cId="4048699248" sldId="276"/>
        </pc:sldMkLst>
      </pc:sldChg>
      <pc:sldChg chg="addSp modSp add mod">
        <pc:chgData name="Nourhene Hanana" userId="71b7a731-4b9b-4e32-a6ea-24668efb0939" providerId="ADAL" clId="{A4E3ADBF-8901-41F0-BE30-1C32680F43A4}" dt="2025-11-18T21:15:26.862" v="1702" actId="1076"/>
        <pc:sldMkLst>
          <pc:docMk/>
          <pc:sldMk cId="1042130543" sldId="277"/>
        </pc:sldMkLst>
        <pc:spChg chg="add mod">
          <ac:chgData name="Nourhene Hanana" userId="71b7a731-4b9b-4e32-a6ea-24668efb0939" providerId="ADAL" clId="{A4E3ADBF-8901-41F0-BE30-1C32680F43A4}" dt="2025-11-18T21:15:26.862" v="1702" actId="1076"/>
          <ac:spMkLst>
            <pc:docMk/>
            <pc:sldMk cId="1042130543" sldId="277"/>
            <ac:spMk id="4" creationId="{E2AB2285-C90A-FF24-40FE-5A0083D1220E}"/>
          </ac:spMkLst>
        </pc:spChg>
        <pc:spChg chg="mod">
          <ac:chgData name="Nourhene Hanana" userId="71b7a731-4b9b-4e32-a6ea-24668efb0939" providerId="ADAL" clId="{A4E3ADBF-8901-41F0-BE30-1C32680F43A4}" dt="2025-11-18T21:13:51.899" v="1677" actId="20577"/>
          <ac:spMkLst>
            <pc:docMk/>
            <pc:sldMk cId="1042130543" sldId="277"/>
            <ac:spMk id="8" creationId="{2AA91815-6065-FF9F-D351-77AF62049A5B}"/>
          </ac:spMkLst>
        </pc:spChg>
      </pc:sldChg>
      <pc:sldChg chg="new del">
        <pc:chgData name="Nourhene Hanana" userId="71b7a731-4b9b-4e32-a6ea-24668efb0939" providerId="ADAL" clId="{A4E3ADBF-8901-41F0-BE30-1C32680F43A4}" dt="2025-11-18T21:15:46.225" v="1704" actId="47"/>
        <pc:sldMkLst>
          <pc:docMk/>
          <pc:sldMk cId="554939541" sldId="278"/>
        </pc:sldMkLst>
      </pc:sldChg>
      <pc:sldChg chg="addSp delSp modSp add mod">
        <pc:chgData name="Nourhene Hanana" userId="71b7a731-4b9b-4e32-a6ea-24668efb0939" providerId="ADAL" clId="{A4E3ADBF-8901-41F0-BE30-1C32680F43A4}" dt="2025-11-18T21:16:27.067" v="1713" actId="1076"/>
        <pc:sldMkLst>
          <pc:docMk/>
          <pc:sldMk cId="744049688" sldId="278"/>
        </pc:sldMkLst>
        <pc:picChg chg="add mod">
          <ac:chgData name="Nourhene Hanana" userId="71b7a731-4b9b-4e32-a6ea-24668efb0939" providerId="ADAL" clId="{A4E3ADBF-8901-41F0-BE30-1C32680F43A4}" dt="2025-11-18T21:16:27.067" v="1713" actId="1076"/>
          <ac:picMkLst>
            <pc:docMk/>
            <pc:sldMk cId="744049688" sldId="278"/>
            <ac:picMk id="7" creationId="{7650E9D4-5243-8A2A-1105-A0396EE28723}"/>
          </ac:picMkLst>
        </pc:picChg>
      </pc:sldChg>
      <pc:sldChg chg="addSp modSp new mod">
        <pc:chgData name="Nourhene Hanana" userId="71b7a731-4b9b-4e32-a6ea-24668efb0939" providerId="ADAL" clId="{A4E3ADBF-8901-41F0-BE30-1C32680F43A4}" dt="2025-11-30T18:28:19" v="2422" actId="20577"/>
        <pc:sldMkLst>
          <pc:docMk/>
          <pc:sldMk cId="310326361" sldId="279"/>
        </pc:sldMkLst>
        <pc:spChg chg="mod">
          <ac:chgData name="Nourhene Hanana" userId="71b7a731-4b9b-4e32-a6ea-24668efb0939" providerId="ADAL" clId="{A4E3ADBF-8901-41F0-BE30-1C32680F43A4}" dt="2025-11-30T18:27:16.400" v="2235" actId="1076"/>
          <ac:spMkLst>
            <pc:docMk/>
            <pc:sldMk cId="310326361" sldId="279"/>
            <ac:spMk id="2" creationId="{6218BC45-00EA-480B-C1F0-F7913750FEB5}"/>
          </ac:spMkLst>
        </pc:spChg>
        <pc:spChg chg="mod">
          <ac:chgData name="Nourhene Hanana" userId="71b7a731-4b9b-4e32-a6ea-24668efb0939" providerId="ADAL" clId="{A4E3ADBF-8901-41F0-BE30-1C32680F43A4}" dt="2025-11-30T18:27:12.860" v="2234" actId="1076"/>
          <ac:spMkLst>
            <pc:docMk/>
            <pc:sldMk cId="310326361" sldId="279"/>
            <ac:spMk id="3" creationId="{4284D59B-4DA4-DE81-13AF-2D17D8413CA3}"/>
          </ac:spMkLst>
        </pc:spChg>
        <pc:spChg chg="add mod">
          <ac:chgData name="Nourhene Hanana" userId="71b7a731-4b9b-4e32-a6ea-24668efb0939" providerId="ADAL" clId="{A4E3ADBF-8901-41F0-BE30-1C32680F43A4}" dt="2025-11-30T18:28:19" v="2422" actId="20577"/>
          <ac:spMkLst>
            <pc:docMk/>
            <pc:sldMk cId="310326361" sldId="279"/>
            <ac:spMk id="6" creationId="{F97B962A-43F7-F38B-0860-EA46890FB2E1}"/>
          </ac:spMkLst>
        </pc:spChg>
        <pc:picChg chg="add mod">
          <ac:chgData name="Nourhene Hanana" userId="71b7a731-4b9b-4e32-a6ea-24668efb0939" providerId="ADAL" clId="{A4E3ADBF-8901-41F0-BE30-1C32680F43A4}" dt="2025-11-30T18:27:21.571" v="2237" actId="14100"/>
          <ac:picMkLst>
            <pc:docMk/>
            <pc:sldMk cId="310326361" sldId="279"/>
            <ac:picMk id="5" creationId="{3E492B71-4EB3-D43F-3E24-46958DA6CD39}"/>
          </ac:picMkLst>
        </pc:picChg>
      </pc:sldChg>
      <pc:sldChg chg="delSp modSp add mod">
        <pc:chgData name="Nourhene Hanana" userId="71b7a731-4b9b-4e32-a6ea-24668efb0939" providerId="ADAL" clId="{A4E3ADBF-8901-41F0-BE30-1C32680F43A4}" dt="2025-11-30T18:36:08.947" v="2486"/>
        <pc:sldMkLst>
          <pc:docMk/>
          <pc:sldMk cId="2957834967" sldId="280"/>
        </pc:sldMkLst>
        <pc:spChg chg="mod">
          <ac:chgData name="Nourhene Hanana" userId="71b7a731-4b9b-4e32-a6ea-24668efb0939" providerId="ADAL" clId="{A4E3ADBF-8901-41F0-BE30-1C32680F43A4}" dt="2025-11-30T18:36:08.947" v="2486"/>
          <ac:spMkLst>
            <pc:docMk/>
            <pc:sldMk cId="2957834967" sldId="280"/>
            <ac:spMk id="3" creationId="{2D8E9B1C-C369-1262-71D1-8B2F6E85C9C6}"/>
          </ac:spMkLst>
        </pc:spChg>
      </pc:sldChg>
      <pc:sldChg chg="modSp add mod">
        <pc:chgData name="Nourhene Hanana" userId="71b7a731-4b9b-4e32-a6ea-24668efb0939" providerId="ADAL" clId="{A4E3ADBF-8901-41F0-BE30-1C32680F43A4}" dt="2025-11-30T18:41:58.862" v="2525" actId="5793"/>
        <pc:sldMkLst>
          <pc:docMk/>
          <pc:sldMk cId="1219124063" sldId="281"/>
        </pc:sldMkLst>
        <pc:spChg chg="mod">
          <ac:chgData name="Nourhene Hanana" userId="71b7a731-4b9b-4e32-a6ea-24668efb0939" providerId="ADAL" clId="{A4E3ADBF-8901-41F0-BE30-1C32680F43A4}" dt="2025-11-30T18:41:58.862" v="2525" actId="5793"/>
          <ac:spMkLst>
            <pc:docMk/>
            <pc:sldMk cId="1219124063" sldId="281"/>
            <ac:spMk id="3" creationId="{0B9B953E-6588-A36C-665B-C248B65C3F33}"/>
          </ac:spMkLst>
        </pc:spChg>
      </pc:sldChg>
      <pc:sldChg chg="modSp add mod">
        <pc:chgData name="Nourhene Hanana" userId="71b7a731-4b9b-4e32-a6ea-24668efb0939" providerId="ADAL" clId="{A4E3ADBF-8901-41F0-BE30-1C32680F43A4}" dt="2025-11-30T18:51:05.295" v="3327" actId="115"/>
        <pc:sldMkLst>
          <pc:docMk/>
          <pc:sldMk cId="3360959598" sldId="282"/>
        </pc:sldMkLst>
        <pc:spChg chg="mod">
          <ac:chgData name="Nourhene Hanana" userId="71b7a731-4b9b-4e32-a6ea-24668efb0939" providerId="ADAL" clId="{A4E3ADBF-8901-41F0-BE30-1C32680F43A4}" dt="2025-11-30T18:42:41.735" v="2565" actId="20577"/>
          <ac:spMkLst>
            <pc:docMk/>
            <pc:sldMk cId="3360959598" sldId="282"/>
            <ac:spMk id="2" creationId="{CCD437FB-A03E-6F3F-4344-C9D7960A5637}"/>
          </ac:spMkLst>
        </pc:spChg>
        <pc:spChg chg="mod">
          <ac:chgData name="Nourhene Hanana" userId="71b7a731-4b9b-4e32-a6ea-24668efb0939" providerId="ADAL" clId="{A4E3ADBF-8901-41F0-BE30-1C32680F43A4}" dt="2025-11-30T18:51:05.295" v="3327" actId="115"/>
          <ac:spMkLst>
            <pc:docMk/>
            <pc:sldMk cId="3360959598" sldId="282"/>
            <ac:spMk id="3" creationId="{A72169C2-5E6F-814A-17D6-ACA4CBF428B4}"/>
          </ac:spMkLst>
        </pc:spChg>
      </pc:sldChg>
      <pc:sldChg chg="modSp add mod">
        <pc:chgData name="Nourhene Hanana" userId="71b7a731-4b9b-4e32-a6ea-24668efb0939" providerId="ADAL" clId="{A4E3ADBF-8901-41F0-BE30-1C32680F43A4}" dt="2025-11-30T18:56:34.517" v="3399" actId="115"/>
        <pc:sldMkLst>
          <pc:docMk/>
          <pc:sldMk cId="1048801232" sldId="283"/>
        </pc:sldMkLst>
        <pc:spChg chg="mod">
          <ac:chgData name="Nourhene Hanana" userId="71b7a731-4b9b-4e32-a6ea-24668efb0939" providerId="ADAL" clId="{A4E3ADBF-8901-41F0-BE30-1C32680F43A4}" dt="2025-11-30T18:56:34.517" v="3399" actId="115"/>
          <ac:spMkLst>
            <pc:docMk/>
            <pc:sldMk cId="1048801232" sldId="283"/>
            <ac:spMk id="3" creationId="{B62A19DD-A67A-9261-1276-A26AA446A283}"/>
          </ac:spMkLst>
        </pc:spChg>
      </pc:sldChg>
      <pc:sldChg chg="modSp add mod">
        <pc:chgData name="Nourhene Hanana" userId="71b7a731-4b9b-4e32-a6ea-24668efb0939" providerId="ADAL" clId="{A4E3ADBF-8901-41F0-BE30-1C32680F43A4}" dt="2025-11-30T19:21:50.742" v="3932"/>
        <pc:sldMkLst>
          <pc:docMk/>
          <pc:sldMk cId="2539670393" sldId="284"/>
        </pc:sldMkLst>
        <pc:spChg chg="mod">
          <ac:chgData name="Nourhene Hanana" userId="71b7a731-4b9b-4e32-a6ea-24668efb0939" providerId="ADAL" clId="{A4E3ADBF-8901-41F0-BE30-1C32680F43A4}" dt="2025-11-30T19:21:50.742" v="3932"/>
          <ac:spMkLst>
            <pc:docMk/>
            <pc:sldMk cId="2539670393" sldId="284"/>
            <ac:spMk id="3" creationId="{BD45E26B-FBA1-31A5-C575-9BFB33C7C637}"/>
          </ac:spMkLst>
        </pc:spChg>
      </pc:sldChg>
      <pc:sldChg chg="addSp delSp modSp add mod">
        <pc:chgData name="Nourhene Hanana" userId="71b7a731-4b9b-4e32-a6ea-24668efb0939" providerId="ADAL" clId="{A4E3ADBF-8901-41F0-BE30-1C32680F43A4}" dt="2025-11-30T19:38:36.106" v="4697" actId="115"/>
        <pc:sldMkLst>
          <pc:docMk/>
          <pc:sldMk cId="3781609979" sldId="285"/>
        </pc:sldMkLst>
        <pc:spChg chg="mod">
          <ac:chgData name="Nourhene Hanana" userId="71b7a731-4b9b-4e32-a6ea-24668efb0939" providerId="ADAL" clId="{A4E3ADBF-8901-41F0-BE30-1C32680F43A4}" dt="2025-11-30T19:29:21.922" v="4032" actId="404"/>
          <ac:spMkLst>
            <pc:docMk/>
            <pc:sldMk cId="3781609979" sldId="285"/>
            <ac:spMk id="2" creationId="{71AC6A60-970B-6153-64F0-48B87342AE81}"/>
          </ac:spMkLst>
        </pc:spChg>
        <pc:spChg chg="mod">
          <ac:chgData name="Nourhene Hanana" userId="71b7a731-4b9b-4e32-a6ea-24668efb0939" providerId="ADAL" clId="{A4E3ADBF-8901-41F0-BE30-1C32680F43A4}" dt="2025-11-30T19:38:36.106" v="4697" actId="115"/>
          <ac:spMkLst>
            <pc:docMk/>
            <pc:sldMk cId="3781609979" sldId="285"/>
            <ac:spMk id="3" creationId="{92F54629-B5E9-F31E-6313-E37A854B42C1}"/>
          </ac:spMkLst>
        </pc:spChg>
        <pc:picChg chg="add mod">
          <ac:chgData name="Nourhene Hanana" userId="71b7a731-4b9b-4e32-a6ea-24668efb0939" providerId="ADAL" clId="{A4E3ADBF-8901-41F0-BE30-1C32680F43A4}" dt="2025-11-30T19:32:06.960" v="4276" actId="14100"/>
          <ac:picMkLst>
            <pc:docMk/>
            <pc:sldMk cId="3781609979" sldId="285"/>
            <ac:picMk id="5" creationId="{F06C01FA-1A95-9E11-1D18-6C16DAEF8693}"/>
          </ac:picMkLst>
        </pc:picChg>
        <pc:picChg chg="add mod">
          <ac:chgData name="Nourhene Hanana" userId="71b7a731-4b9b-4e32-a6ea-24668efb0939" providerId="ADAL" clId="{A4E3ADBF-8901-41F0-BE30-1C32680F43A4}" dt="2025-11-30T19:33:35.967" v="4321" actId="1076"/>
          <ac:picMkLst>
            <pc:docMk/>
            <pc:sldMk cId="3781609979" sldId="285"/>
            <ac:picMk id="9" creationId="{31936DAC-A827-9695-668F-816C4F730FA0}"/>
          </ac:picMkLst>
        </pc:picChg>
      </pc:sldChg>
      <pc:sldChg chg="delSp modSp add mod">
        <pc:chgData name="Nourhene Hanana" userId="71b7a731-4b9b-4e32-a6ea-24668efb0939" providerId="ADAL" clId="{A4E3ADBF-8901-41F0-BE30-1C32680F43A4}" dt="2025-11-30T19:47:42.956" v="5557" actId="20577"/>
        <pc:sldMkLst>
          <pc:docMk/>
          <pc:sldMk cId="2274531727" sldId="286"/>
        </pc:sldMkLst>
        <pc:spChg chg="mod">
          <ac:chgData name="Nourhene Hanana" userId="71b7a731-4b9b-4e32-a6ea-24668efb0939" providerId="ADAL" clId="{A4E3ADBF-8901-41F0-BE30-1C32680F43A4}" dt="2025-11-30T19:47:42.956" v="5557" actId="20577"/>
          <ac:spMkLst>
            <pc:docMk/>
            <pc:sldMk cId="2274531727" sldId="286"/>
            <ac:spMk id="3" creationId="{21979C64-D546-4E57-DA5D-F95A339F90D0}"/>
          </ac:spMkLst>
        </pc:spChg>
      </pc:sldChg>
      <pc:sldChg chg="addSp modSp add mod">
        <pc:chgData name="Nourhene Hanana" userId="71b7a731-4b9b-4e32-a6ea-24668efb0939" providerId="ADAL" clId="{A4E3ADBF-8901-41F0-BE30-1C32680F43A4}" dt="2025-11-30T19:51:03.132" v="5895" actId="14100"/>
        <pc:sldMkLst>
          <pc:docMk/>
          <pc:sldMk cId="3889056686" sldId="287"/>
        </pc:sldMkLst>
        <pc:spChg chg="mod">
          <ac:chgData name="Nourhene Hanana" userId="71b7a731-4b9b-4e32-a6ea-24668efb0939" providerId="ADAL" clId="{A4E3ADBF-8901-41F0-BE30-1C32680F43A4}" dt="2025-11-30T19:50:59.905" v="5894" actId="27636"/>
          <ac:spMkLst>
            <pc:docMk/>
            <pc:sldMk cId="3889056686" sldId="287"/>
            <ac:spMk id="3" creationId="{BCF29F19-9A5C-2B71-FFC9-74D48E69E3F7}"/>
          </ac:spMkLst>
        </pc:spChg>
        <pc:picChg chg="add mod">
          <ac:chgData name="Nourhene Hanana" userId="71b7a731-4b9b-4e32-a6ea-24668efb0939" providerId="ADAL" clId="{A4E3ADBF-8901-41F0-BE30-1C32680F43A4}" dt="2025-11-30T19:51:03.132" v="5895" actId="14100"/>
          <ac:picMkLst>
            <pc:docMk/>
            <pc:sldMk cId="3889056686" sldId="287"/>
            <ac:picMk id="5" creationId="{821FE5DD-0A9D-CB04-D171-331D001A2942}"/>
          </ac:picMkLst>
        </pc:picChg>
      </pc:sldChg>
      <pc:sldChg chg="addSp delSp modSp add mod">
        <pc:chgData name="Nourhene Hanana" userId="71b7a731-4b9b-4e32-a6ea-24668efb0939" providerId="ADAL" clId="{A4E3ADBF-8901-41F0-BE30-1C32680F43A4}" dt="2025-12-02T19:47:03.587" v="5901" actId="1076"/>
        <pc:sldMkLst>
          <pc:docMk/>
          <pc:sldMk cId="1524980741" sldId="288"/>
        </pc:sldMkLst>
        <pc:spChg chg="del">
          <ac:chgData name="Nourhene Hanana" userId="71b7a731-4b9b-4e32-a6ea-24668efb0939" providerId="ADAL" clId="{A4E3ADBF-8901-41F0-BE30-1C32680F43A4}" dt="2025-12-02T19:46:35.244" v="5897" actId="478"/>
          <ac:spMkLst>
            <pc:docMk/>
            <pc:sldMk cId="1524980741" sldId="288"/>
            <ac:spMk id="3" creationId="{27A6A891-AF07-3A8A-0750-5363A7D70079}"/>
          </ac:spMkLst>
        </pc:spChg>
        <pc:spChg chg="add del mod">
          <ac:chgData name="Nourhene Hanana" userId="71b7a731-4b9b-4e32-a6ea-24668efb0939" providerId="ADAL" clId="{A4E3ADBF-8901-41F0-BE30-1C32680F43A4}" dt="2025-12-02T19:46:38.866" v="5898" actId="478"/>
          <ac:spMkLst>
            <pc:docMk/>
            <pc:sldMk cId="1524980741" sldId="288"/>
            <ac:spMk id="6" creationId="{EE18E7D4-BB72-9447-F31A-73CC79DEB8D4}"/>
          </ac:spMkLst>
        </pc:spChg>
        <pc:picChg chg="del">
          <ac:chgData name="Nourhene Hanana" userId="71b7a731-4b9b-4e32-a6ea-24668efb0939" providerId="ADAL" clId="{A4E3ADBF-8901-41F0-BE30-1C32680F43A4}" dt="2025-12-02T19:46:35.244" v="5897" actId="478"/>
          <ac:picMkLst>
            <pc:docMk/>
            <pc:sldMk cId="1524980741" sldId="288"/>
            <ac:picMk id="5" creationId="{0F7BA252-8B49-E15E-73E7-6FA5824194DC}"/>
          </ac:picMkLst>
        </pc:picChg>
        <pc:picChg chg="add mod">
          <ac:chgData name="Nourhene Hanana" userId="71b7a731-4b9b-4e32-a6ea-24668efb0939" providerId="ADAL" clId="{A4E3ADBF-8901-41F0-BE30-1C32680F43A4}" dt="2025-12-02T19:47:03.587" v="5901" actId="1076"/>
          <ac:picMkLst>
            <pc:docMk/>
            <pc:sldMk cId="1524980741" sldId="288"/>
            <ac:picMk id="8" creationId="{01276961-7992-EAB9-A045-FB5269D0A748}"/>
          </ac:picMkLst>
        </pc:picChg>
      </pc:sldChg>
      <pc:sldChg chg="addSp delSp modSp add mod">
        <pc:chgData name="Nourhene Hanana" userId="71b7a731-4b9b-4e32-a6ea-24668efb0939" providerId="ADAL" clId="{A4E3ADBF-8901-41F0-BE30-1C32680F43A4}" dt="2025-12-02T20:16:20.902" v="5946" actId="1076"/>
        <pc:sldMkLst>
          <pc:docMk/>
          <pc:sldMk cId="1513951083" sldId="289"/>
        </pc:sldMkLst>
        <pc:spChg chg="mod">
          <ac:chgData name="Nourhene Hanana" userId="71b7a731-4b9b-4e32-a6ea-24668efb0939" providerId="ADAL" clId="{A4E3ADBF-8901-41F0-BE30-1C32680F43A4}" dt="2025-12-02T20:15:48.471" v="5942" actId="20577"/>
          <ac:spMkLst>
            <pc:docMk/>
            <pc:sldMk cId="1513951083" sldId="289"/>
            <ac:spMk id="2" creationId="{EB88B59A-7EB7-4F6F-5E76-A15675EB3F28}"/>
          </ac:spMkLst>
        </pc:spChg>
        <pc:picChg chg="add mod">
          <ac:chgData name="Nourhene Hanana" userId="71b7a731-4b9b-4e32-a6ea-24668efb0939" providerId="ADAL" clId="{A4E3ADBF-8901-41F0-BE30-1C32680F43A4}" dt="2025-12-02T20:16:20.902" v="5946" actId="1076"/>
          <ac:picMkLst>
            <pc:docMk/>
            <pc:sldMk cId="1513951083" sldId="289"/>
            <ac:picMk id="4" creationId="{4D17DEB8-BA09-FDDB-9949-88B1A43E86EC}"/>
          </ac:picMkLst>
        </pc:picChg>
        <pc:picChg chg="del">
          <ac:chgData name="Nourhene Hanana" userId="71b7a731-4b9b-4e32-a6ea-24668efb0939" providerId="ADAL" clId="{A4E3ADBF-8901-41F0-BE30-1C32680F43A4}" dt="2025-12-02T20:15:52.873" v="5943" actId="478"/>
          <ac:picMkLst>
            <pc:docMk/>
            <pc:sldMk cId="1513951083" sldId="289"/>
            <ac:picMk id="8" creationId="{68AD3369-5A8A-2BE1-A432-3D469443BB95}"/>
          </ac:picMkLst>
        </pc:picChg>
      </pc:sldChg>
      <pc:sldChg chg="addSp delSp modSp add mod">
        <pc:chgData name="Nourhene Hanana" userId="71b7a731-4b9b-4e32-a6ea-24668efb0939" providerId="ADAL" clId="{A4E3ADBF-8901-41F0-BE30-1C32680F43A4}" dt="2025-12-02T20:17:49.121" v="5959" actId="14100"/>
        <pc:sldMkLst>
          <pc:docMk/>
          <pc:sldMk cId="2734286451" sldId="290"/>
        </pc:sldMkLst>
        <pc:spChg chg="add mod">
          <ac:chgData name="Nourhene Hanana" userId="71b7a731-4b9b-4e32-a6ea-24668efb0939" providerId="ADAL" clId="{A4E3ADBF-8901-41F0-BE30-1C32680F43A4}" dt="2025-12-02T20:17:44.629" v="5958" actId="14100"/>
          <ac:spMkLst>
            <pc:docMk/>
            <pc:sldMk cId="2734286451" sldId="290"/>
            <ac:spMk id="6" creationId="{0ACCF8D1-A7BD-A6D0-FF4A-DD2BD597AC72}"/>
          </ac:spMkLst>
        </pc:spChg>
        <pc:picChg chg="del">
          <ac:chgData name="Nourhene Hanana" userId="71b7a731-4b9b-4e32-a6ea-24668efb0939" providerId="ADAL" clId="{A4E3ADBF-8901-41F0-BE30-1C32680F43A4}" dt="2025-12-02T20:16:35.176" v="5948" actId="478"/>
          <ac:picMkLst>
            <pc:docMk/>
            <pc:sldMk cId="2734286451" sldId="290"/>
            <ac:picMk id="4" creationId="{682B85C2-69CC-B5FE-7DA2-6D38FC51157A}"/>
          </ac:picMkLst>
        </pc:picChg>
        <pc:picChg chg="add mod">
          <ac:chgData name="Nourhene Hanana" userId="71b7a731-4b9b-4e32-a6ea-24668efb0939" providerId="ADAL" clId="{A4E3ADBF-8901-41F0-BE30-1C32680F43A4}" dt="2025-12-02T20:17:49.121" v="5959" actId="14100"/>
          <ac:picMkLst>
            <pc:docMk/>
            <pc:sldMk cId="2734286451" sldId="290"/>
            <ac:picMk id="5" creationId="{13D3DB58-8F96-990E-A54D-16F64B4BBE58}"/>
          </ac:picMkLst>
        </pc:picChg>
      </pc:sldChg>
      <pc:sldChg chg="addSp delSp modSp add mod">
        <pc:chgData name="Nourhene Hanana" userId="71b7a731-4b9b-4e32-a6ea-24668efb0939" providerId="ADAL" clId="{A4E3ADBF-8901-41F0-BE30-1C32680F43A4}" dt="2025-12-02T20:19:38.583" v="5967" actId="1076"/>
        <pc:sldMkLst>
          <pc:docMk/>
          <pc:sldMk cId="371786567" sldId="291"/>
        </pc:sldMkLst>
        <pc:picChg chg="add mod">
          <ac:chgData name="Nourhene Hanana" userId="71b7a731-4b9b-4e32-a6ea-24668efb0939" providerId="ADAL" clId="{A4E3ADBF-8901-41F0-BE30-1C32680F43A4}" dt="2025-12-02T20:19:38.583" v="5967" actId="1076"/>
          <ac:picMkLst>
            <pc:docMk/>
            <pc:sldMk cId="371786567" sldId="291"/>
            <ac:picMk id="4" creationId="{2D7805FC-D6B3-A9B7-1CD5-A3A1C64E98E7}"/>
          </ac:picMkLst>
        </pc:picChg>
        <pc:picChg chg="del">
          <ac:chgData name="Nourhene Hanana" userId="71b7a731-4b9b-4e32-a6ea-24668efb0939" providerId="ADAL" clId="{A4E3ADBF-8901-41F0-BE30-1C32680F43A4}" dt="2025-12-02T20:18:11.924" v="5961" actId="478"/>
          <ac:picMkLst>
            <pc:docMk/>
            <pc:sldMk cId="371786567" sldId="291"/>
            <ac:picMk id="5" creationId="{B7C4A015-B930-ECF7-3C31-C4F559A966AC}"/>
          </ac:picMkLst>
        </pc:picChg>
      </pc:sldChg>
      <pc:sldChg chg="addSp delSp modSp add mod">
        <pc:chgData name="Nourhene Hanana" userId="71b7a731-4b9b-4e32-a6ea-24668efb0939" providerId="ADAL" clId="{A4E3ADBF-8901-41F0-BE30-1C32680F43A4}" dt="2025-12-02T20:23:53.362" v="6562" actId="20577"/>
        <pc:sldMkLst>
          <pc:docMk/>
          <pc:sldMk cId="1004791127" sldId="292"/>
        </pc:sldMkLst>
        <pc:spChg chg="mod">
          <ac:chgData name="Nourhene Hanana" userId="71b7a731-4b9b-4e32-a6ea-24668efb0939" providerId="ADAL" clId="{A4E3ADBF-8901-41F0-BE30-1C32680F43A4}" dt="2025-12-02T20:19:53.534" v="5989" actId="20577"/>
          <ac:spMkLst>
            <pc:docMk/>
            <pc:sldMk cId="1004791127" sldId="292"/>
            <ac:spMk id="2" creationId="{53E13272-AF52-2072-3EFD-E9E64CDD920B}"/>
          </ac:spMkLst>
        </pc:spChg>
        <pc:spChg chg="add mod">
          <ac:chgData name="Nourhene Hanana" userId="71b7a731-4b9b-4e32-a6ea-24668efb0939" providerId="ADAL" clId="{A4E3ADBF-8901-41F0-BE30-1C32680F43A4}" dt="2025-12-02T20:23:53.362" v="6562" actId="20577"/>
          <ac:spMkLst>
            <pc:docMk/>
            <pc:sldMk cId="1004791127" sldId="292"/>
            <ac:spMk id="3" creationId="{FAFA4AFD-54C3-D886-C2FE-3D4981F81F77}"/>
          </ac:spMkLst>
        </pc:spChg>
        <pc:picChg chg="del">
          <ac:chgData name="Nourhene Hanana" userId="71b7a731-4b9b-4e32-a6ea-24668efb0939" providerId="ADAL" clId="{A4E3ADBF-8901-41F0-BE30-1C32680F43A4}" dt="2025-12-02T20:19:57.686" v="5990" actId="478"/>
          <ac:picMkLst>
            <pc:docMk/>
            <pc:sldMk cId="1004791127" sldId="292"/>
            <ac:picMk id="4" creationId="{B6CCA115-FEF3-F897-6C31-75A3417B52E9}"/>
          </ac:picMkLst>
        </pc:picChg>
      </pc:sldChg>
      <pc:sldChg chg="addSp delSp modSp add mod">
        <pc:chgData name="Nourhene Hanana" userId="71b7a731-4b9b-4e32-a6ea-24668efb0939" providerId="ADAL" clId="{A4E3ADBF-8901-41F0-BE30-1C32680F43A4}" dt="2025-12-02T20:39:30.642" v="6576" actId="1076"/>
        <pc:sldMkLst>
          <pc:docMk/>
          <pc:sldMk cId="1181116504" sldId="293"/>
        </pc:sldMkLst>
        <pc:spChg chg="del">
          <ac:chgData name="Nourhene Hanana" userId="71b7a731-4b9b-4e32-a6ea-24668efb0939" providerId="ADAL" clId="{A4E3ADBF-8901-41F0-BE30-1C32680F43A4}" dt="2025-12-02T20:25:20.937" v="6564" actId="478"/>
          <ac:spMkLst>
            <pc:docMk/>
            <pc:sldMk cId="1181116504" sldId="293"/>
            <ac:spMk id="3" creationId="{0F3E8FD5-CE6B-5C8E-5AF4-6D77447D2ECB}"/>
          </ac:spMkLst>
        </pc:spChg>
        <pc:picChg chg="add mod">
          <ac:chgData name="Nourhene Hanana" userId="71b7a731-4b9b-4e32-a6ea-24668efb0939" providerId="ADAL" clId="{A4E3ADBF-8901-41F0-BE30-1C32680F43A4}" dt="2025-12-02T20:39:30.642" v="6576" actId="1076"/>
          <ac:picMkLst>
            <pc:docMk/>
            <pc:sldMk cId="1181116504" sldId="293"/>
            <ac:picMk id="5" creationId="{8F07F7AA-B386-459C-6E3D-6B8C27C060A2}"/>
          </ac:picMkLst>
        </pc:picChg>
      </pc:sldChg>
      <pc:sldChg chg="addSp delSp modSp add mod">
        <pc:chgData name="Nourhene Hanana" userId="71b7a731-4b9b-4e32-a6ea-24668efb0939" providerId="ADAL" clId="{A4E3ADBF-8901-41F0-BE30-1C32680F43A4}" dt="2025-12-02T20:39:21.550" v="6574" actId="1076"/>
        <pc:sldMkLst>
          <pc:docMk/>
          <pc:sldMk cId="1180918324" sldId="294"/>
        </pc:sldMkLst>
        <pc:picChg chg="add mod">
          <ac:chgData name="Nourhene Hanana" userId="71b7a731-4b9b-4e32-a6ea-24668efb0939" providerId="ADAL" clId="{A4E3ADBF-8901-41F0-BE30-1C32680F43A4}" dt="2025-12-02T20:39:21.550" v="6574" actId="1076"/>
          <ac:picMkLst>
            <pc:docMk/>
            <pc:sldMk cId="1180918324" sldId="294"/>
            <ac:picMk id="4" creationId="{C5D879DB-B00B-ACC3-EBF8-FDC2719CF561}"/>
          </ac:picMkLst>
        </pc:picChg>
        <pc:picChg chg="del">
          <ac:chgData name="Nourhene Hanana" userId="71b7a731-4b9b-4e32-a6ea-24668efb0939" providerId="ADAL" clId="{A4E3ADBF-8901-41F0-BE30-1C32680F43A4}" dt="2025-12-02T20:38:58.435" v="6569" actId="478"/>
          <ac:picMkLst>
            <pc:docMk/>
            <pc:sldMk cId="1180918324" sldId="294"/>
            <ac:picMk id="5" creationId="{EECFA6DC-5ACA-389D-DC2D-9895E6A35812}"/>
          </ac:picMkLst>
        </pc:picChg>
      </pc:sldChg>
      <pc:sldChg chg="addSp delSp modSp add mod">
        <pc:chgData name="Nourhene Hanana" userId="71b7a731-4b9b-4e32-a6ea-24668efb0939" providerId="ADAL" clId="{A4E3ADBF-8901-41F0-BE30-1C32680F43A4}" dt="2025-12-02T20:40:16.514" v="6583" actId="1076"/>
        <pc:sldMkLst>
          <pc:docMk/>
          <pc:sldMk cId="1794823098" sldId="295"/>
        </pc:sldMkLst>
        <pc:picChg chg="del">
          <ac:chgData name="Nourhene Hanana" userId="71b7a731-4b9b-4e32-a6ea-24668efb0939" providerId="ADAL" clId="{A4E3ADBF-8901-41F0-BE30-1C32680F43A4}" dt="2025-12-02T20:39:41.048" v="6578" actId="478"/>
          <ac:picMkLst>
            <pc:docMk/>
            <pc:sldMk cId="1794823098" sldId="295"/>
            <ac:picMk id="4" creationId="{0987BDE0-C76B-4B19-1492-FEEAB9854F51}"/>
          </ac:picMkLst>
        </pc:picChg>
        <pc:picChg chg="add mod">
          <ac:chgData name="Nourhene Hanana" userId="71b7a731-4b9b-4e32-a6ea-24668efb0939" providerId="ADAL" clId="{A4E3ADBF-8901-41F0-BE30-1C32680F43A4}" dt="2025-12-02T20:40:16.514" v="6583" actId="1076"/>
          <ac:picMkLst>
            <pc:docMk/>
            <pc:sldMk cId="1794823098" sldId="295"/>
            <ac:picMk id="5" creationId="{6A8E3D28-8947-CD71-6741-C1986FF99E7A}"/>
          </ac:picMkLst>
        </pc:picChg>
      </pc:sldChg>
      <pc:sldChg chg="addSp delSp modSp add mod">
        <pc:chgData name="Nourhene Hanana" userId="71b7a731-4b9b-4e32-a6ea-24668efb0939" providerId="ADAL" clId="{A4E3ADBF-8901-41F0-BE30-1C32680F43A4}" dt="2025-12-02T20:41:06.707" v="6588" actId="1076"/>
        <pc:sldMkLst>
          <pc:docMk/>
          <pc:sldMk cId="4251499686" sldId="296"/>
        </pc:sldMkLst>
        <pc:picChg chg="add mod">
          <ac:chgData name="Nourhene Hanana" userId="71b7a731-4b9b-4e32-a6ea-24668efb0939" providerId="ADAL" clId="{A4E3ADBF-8901-41F0-BE30-1C32680F43A4}" dt="2025-12-02T20:41:06.707" v="6588" actId="1076"/>
          <ac:picMkLst>
            <pc:docMk/>
            <pc:sldMk cId="4251499686" sldId="296"/>
            <ac:picMk id="4" creationId="{FA6FC3E9-24FD-3CE7-254D-3A940B66E2C7}"/>
          </ac:picMkLst>
        </pc:picChg>
        <pc:picChg chg="del">
          <ac:chgData name="Nourhene Hanana" userId="71b7a731-4b9b-4e32-a6ea-24668efb0939" providerId="ADAL" clId="{A4E3ADBF-8901-41F0-BE30-1C32680F43A4}" dt="2025-12-02T20:41:00.796" v="6585" actId="478"/>
          <ac:picMkLst>
            <pc:docMk/>
            <pc:sldMk cId="4251499686" sldId="296"/>
            <ac:picMk id="5" creationId="{FC667FB9-1EE4-89CA-5FA8-67EF71362171}"/>
          </ac:picMkLst>
        </pc:picChg>
      </pc:sldChg>
      <pc:sldChg chg="addSp delSp modSp add mod">
        <pc:chgData name="Nourhene Hanana" userId="71b7a731-4b9b-4e32-a6ea-24668efb0939" providerId="ADAL" clId="{A4E3ADBF-8901-41F0-BE30-1C32680F43A4}" dt="2025-12-02T20:42:30.233" v="6597" actId="1076"/>
        <pc:sldMkLst>
          <pc:docMk/>
          <pc:sldMk cId="1220072679" sldId="297"/>
        </pc:sldMkLst>
        <pc:picChg chg="del">
          <ac:chgData name="Nourhene Hanana" userId="71b7a731-4b9b-4e32-a6ea-24668efb0939" providerId="ADAL" clId="{A4E3ADBF-8901-41F0-BE30-1C32680F43A4}" dt="2025-12-02T20:41:25.537" v="6590" actId="478"/>
          <ac:picMkLst>
            <pc:docMk/>
            <pc:sldMk cId="1220072679" sldId="297"/>
            <ac:picMk id="4" creationId="{0B5D5C9C-C3A7-EC56-70B8-268E7286EE2B}"/>
          </ac:picMkLst>
        </pc:picChg>
        <pc:picChg chg="add del mod">
          <ac:chgData name="Nourhene Hanana" userId="71b7a731-4b9b-4e32-a6ea-24668efb0939" providerId="ADAL" clId="{A4E3ADBF-8901-41F0-BE30-1C32680F43A4}" dt="2025-12-02T20:42:06.934" v="6594" actId="22"/>
          <ac:picMkLst>
            <pc:docMk/>
            <pc:sldMk cId="1220072679" sldId="297"/>
            <ac:picMk id="5" creationId="{F5A4C89F-89B1-2BFF-E0B3-A480983BA1F0}"/>
          </ac:picMkLst>
        </pc:picChg>
        <pc:picChg chg="add mod">
          <ac:chgData name="Nourhene Hanana" userId="71b7a731-4b9b-4e32-a6ea-24668efb0939" providerId="ADAL" clId="{A4E3ADBF-8901-41F0-BE30-1C32680F43A4}" dt="2025-12-02T20:42:30.233" v="6597" actId="1076"/>
          <ac:picMkLst>
            <pc:docMk/>
            <pc:sldMk cId="1220072679" sldId="297"/>
            <ac:picMk id="8" creationId="{9AF3553B-ED69-4EBA-62BE-46287C108D4D}"/>
          </ac:picMkLst>
        </pc:picChg>
      </pc:sldChg>
      <pc:sldChg chg="addSp delSp modSp add mod">
        <pc:chgData name="Nourhene Hanana" userId="71b7a731-4b9b-4e32-a6ea-24668efb0939" providerId="ADAL" clId="{A4E3ADBF-8901-41F0-BE30-1C32680F43A4}" dt="2025-12-02T20:44:46.335" v="6692" actId="1076"/>
        <pc:sldMkLst>
          <pc:docMk/>
          <pc:sldMk cId="3298948843" sldId="298"/>
        </pc:sldMkLst>
        <pc:spChg chg="mod">
          <ac:chgData name="Nourhene Hanana" userId="71b7a731-4b9b-4e32-a6ea-24668efb0939" providerId="ADAL" clId="{A4E3ADBF-8901-41F0-BE30-1C32680F43A4}" dt="2025-12-02T20:42:59.854" v="6620" actId="14100"/>
          <ac:spMkLst>
            <pc:docMk/>
            <pc:sldMk cId="3298948843" sldId="298"/>
            <ac:spMk id="2" creationId="{7317C475-693A-5B14-7FF0-F49563CE8456}"/>
          </ac:spMkLst>
        </pc:spChg>
        <pc:spChg chg="add mod">
          <ac:chgData name="Nourhene Hanana" userId="71b7a731-4b9b-4e32-a6ea-24668efb0939" providerId="ADAL" clId="{A4E3ADBF-8901-41F0-BE30-1C32680F43A4}" dt="2025-12-02T20:43:23.644" v="6653" actId="113"/>
          <ac:spMkLst>
            <pc:docMk/>
            <pc:sldMk cId="3298948843" sldId="298"/>
            <ac:spMk id="3" creationId="{C49B6C4A-C404-CF43-FA53-4F9001D0E2AB}"/>
          </ac:spMkLst>
        </pc:spChg>
        <pc:spChg chg="add mod">
          <ac:chgData name="Nourhene Hanana" userId="71b7a731-4b9b-4e32-a6ea-24668efb0939" providerId="ADAL" clId="{A4E3ADBF-8901-41F0-BE30-1C32680F43A4}" dt="2025-12-02T20:44:23.235" v="6689" actId="1076"/>
          <ac:spMkLst>
            <pc:docMk/>
            <pc:sldMk cId="3298948843" sldId="298"/>
            <ac:spMk id="7" creationId="{7D069CD7-23F8-735D-5196-9000416E9C9D}"/>
          </ac:spMkLst>
        </pc:spChg>
        <pc:picChg chg="add mod">
          <ac:chgData name="Nourhene Hanana" userId="71b7a731-4b9b-4e32-a6ea-24668efb0939" providerId="ADAL" clId="{A4E3ADBF-8901-41F0-BE30-1C32680F43A4}" dt="2025-12-02T20:43:48.495" v="6656" actId="1076"/>
          <ac:picMkLst>
            <pc:docMk/>
            <pc:sldMk cId="3298948843" sldId="298"/>
            <ac:picMk id="5" creationId="{45C6438B-22F1-B84E-D222-7980043D9C3C}"/>
          </ac:picMkLst>
        </pc:picChg>
        <pc:picChg chg="del">
          <ac:chgData name="Nourhene Hanana" userId="71b7a731-4b9b-4e32-a6ea-24668efb0939" providerId="ADAL" clId="{A4E3ADBF-8901-41F0-BE30-1C32680F43A4}" dt="2025-12-02T20:42:40.394" v="6599" actId="478"/>
          <ac:picMkLst>
            <pc:docMk/>
            <pc:sldMk cId="3298948843" sldId="298"/>
            <ac:picMk id="8" creationId="{6AE133CD-9D7C-4815-2C52-E247B44F3331}"/>
          </ac:picMkLst>
        </pc:picChg>
        <pc:picChg chg="add mod">
          <ac:chgData name="Nourhene Hanana" userId="71b7a731-4b9b-4e32-a6ea-24668efb0939" providerId="ADAL" clId="{A4E3ADBF-8901-41F0-BE30-1C32680F43A4}" dt="2025-12-02T20:44:46.335" v="6692" actId="1076"/>
          <ac:picMkLst>
            <pc:docMk/>
            <pc:sldMk cId="3298948843" sldId="298"/>
            <ac:picMk id="10" creationId="{415C12FF-DD18-9673-AFB2-28AE4894DE2C}"/>
          </ac:picMkLst>
        </pc:picChg>
      </pc:sldChg>
      <pc:sldChg chg="addSp delSp modSp add mod">
        <pc:chgData name="Nourhene Hanana" userId="71b7a731-4b9b-4e32-a6ea-24668efb0939" providerId="ADAL" clId="{A4E3ADBF-8901-41F0-BE30-1C32680F43A4}" dt="2025-12-02T20:46:41.949" v="6771" actId="1076"/>
        <pc:sldMkLst>
          <pc:docMk/>
          <pc:sldMk cId="2144156797" sldId="299"/>
        </pc:sldMkLst>
        <pc:spChg chg="mod">
          <ac:chgData name="Nourhene Hanana" userId="71b7a731-4b9b-4e32-a6ea-24668efb0939" providerId="ADAL" clId="{A4E3ADBF-8901-41F0-BE30-1C32680F43A4}" dt="2025-12-02T20:45:14.956" v="6713" actId="20577"/>
          <ac:spMkLst>
            <pc:docMk/>
            <pc:sldMk cId="2144156797" sldId="299"/>
            <ac:spMk id="3" creationId="{606B0E5D-C6CD-0498-4D4F-BAB13B578D22}"/>
          </ac:spMkLst>
        </pc:spChg>
        <pc:spChg chg="mod">
          <ac:chgData name="Nourhene Hanana" userId="71b7a731-4b9b-4e32-a6ea-24668efb0939" providerId="ADAL" clId="{A4E3ADBF-8901-41F0-BE30-1C32680F43A4}" dt="2025-12-02T20:46:39.491" v="6770" actId="1076"/>
          <ac:spMkLst>
            <pc:docMk/>
            <pc:sldMk cId="2144156797" sldId="299"/>
            <ac:spMk id="7" creationId="{258F055C-4C76-710B-B26B-3B14C1B80B46}"/>
          </ac:spMkLst>
        </pc:spChg>
        <pc:picChg chg="del">
          <ac:chgData name="Nourhene Hanana" userId="71b7a731-4b9b-4e32-a6ea-24668efb0939" providerId="ADAL" clId="{A4E3ADBF-8901-41F0-BE30-1C32680F43A4}" dt="2025-12-02T20:44:58.606" v="6694" actId="478"/>
          <ac:picMkLst>
            <pc:docMk/>
            <pc:sldMk cId="2144156797" sldId="299"/>
            <ac:picMk id="5" creationId="{D8A2301A-E2A4-E003-4F60-8A1E32DD42C6}"/>
          </ac:picMkLst>
        </pc:picChg>
        <pc:picChg chg="add mod">
          <ac:chgData name="Nourhene Hanana" userId="71b7a731-4b9b-4e32-a6ea-24668efb0939" providerId="ADAL" clId="{A4E3ADBF-8901-41F0-BE30-1C32680F43A4}" dt="2025-12-02T20:46:34.671" v="6769" actId="1076"/>
          <ac:picMkLst>
            <pc:docMk/>
            <pc:sldMk cId="2144156797" sldId="299"/>
            <ac:picMk id="8" creationId="{770E76EF-55B9-6B61-C5D3-8DC7DB64A815}"/>
          </ac:picMkLst>
        </pc:picChg>
        <pc:picChg chg="del">
          <ac:chgData name="Nourhene Hanana" userId="71b7a731-4b9b-4e32-a6ea-24668efb0939" providerId="ADAL" clId="{A4E3ADBF-8901-41F0-BE30-1C32680F43A4}" dt="2025-12-02T20:45:02.975" v="6695" actId="478"/>
          <ac:picMkLst>
            <pc:docMk/>
            <pc:sldMk cId="2144156797" sldId="299"/>
            <ac:picMk id="10" creationId="{7A418D3B-C72B-14BF-86EE-DAAF85D7B808}"/>
          </ac:picMkLst>
        </pc:picChg>
        <pc:picChg chg="add mod">
          <ac:chgData name="Nourhene Hanana" userId="71b7a731-4b9b-4e32-a6ea-24668efb0939" providerId="ADAL" clId="{A4E3ADBF-8901-41F0-BE30-1C32680F43A4}" dt="2025-12-02T20:46:41.949" v="6771" actId="1076"/>
          <ac:picMkLst>
            <pc:docMk/>
            <pc:sldMk cId="2144156797" sldId="299"/>
            <ac:picMk id="11" creationId="{E515E789-C6B4-F709-50CF-4B107613F28B}"/>
          </ac:picMkLst>
        </pc:picChg>
      </pc:sldChg>
      <pc:sldChg chg="addSp delSp modSp add mod">
        <pc:chgData name="Nourhene Hanana" userId="71b7a731-4b9b-4e32-a6ea-24668efb0939" providerId="ADAL" clId="{A4E3ADBF-8901-41F0-BE30-1C32680F43A4}" dt="2025-12-02T20:48:16.620" v="6806" actId="1076"/>
        <pc:sldMkLst>
          <pc:docMk/>
          <pc:sldMk cId="3032511399" sldId="300"/>
        </pc:sldMkLst>
        <pc:spChg chg="mod">
          <ac:chgData name="Nourhene Hanana" userId="71b7a731-4b9b-4e32-a6ea-24668efb0939" providerId="ADAL" clId="{A4E3ADBF-8901-41F0-BE30-1C32680F43A4}" dt="2025-12-02T20:47:38.171" v="6799" actId="113"/>
          <ac:spMkLst>
            <pc:docMk/>
            <pc:sldMk cId="3032511399" sldId="300"/>
            <ac:spMk id="3" creationId="{4E7ABFAD-3D7D-9359-D2E6-862C509153E0}"/>
          </ac:spMkLst>
        </pc:spChg>
        <pc:spChg chg="del">
          <ac:chgData name="Nourhene Hanana" userId="71b7a731-4b9b-4e32-a6ea-24668efb0939" providerId="ADAL" clId="{A4E3ADBF-8901-41F0-BE30-1C32680F43A4}" dt="2025-12-02T20:47:46.023" v="6801" actId="478"/>
          <ac:spMkLst>
            <pc:docMk/>
            <pc:sldMk cId="3032511399" sldId="300"/>
            <ac:spMk id="7" creationId="{361EAA8F-6937-F87C-54EA-C2770F626D1B}"/>
          </ac:spMkLst>
        </pc:spChg>
        <pc:picChg chg="add mod">
          <ac:chgData name="Nourhene Hanana" userId="71b7a731-4b9b-4e32-a6ea-24668efb0939" providerId="ADAL" clId="{A4E3ADBF-8901-41F0-BE30-1C32680F43A4}" dt="2025-12-02T20:48:16.620" v="6806" actId="1076"/>
          <ac:picMkLst>
            <pc:docMk/>
            <pc:sldMk cId="3032511399" sldId="300"/>
            <ac:picMk id="5" creationId="{03593CB0-458A-8630-CAAD-8CF8A64E510B}"/>
          </ac:picMkLst>
        </pc:picChg>
        <pc:picChg chg="del">
          <ac:chgData name="Nourhene Hanana" userId="71b7a731-4b9b-4e32-a6ea-24668efb0939" providerId="ADAL" clId="{A4E3ADBF-8901-41F0-BE30-1C32680F43A4}" dt="2025-12-02T20:47:42.301" v="6800" actId="478"/>
          <ac:picMkLst>
            <pc:docMk/>
            <pc:sldMk cId="3032511399" sldId="300"/>
            <ac:picMk id="8" creationId="{09CA4F6E-0533-354A-3097-19372F5153BD}"/>
          </ac:picMkLst>
        </pc:picChg>
        <pc:picChg chg="del">
          <ac:chgData name="Nourhene Hanana" userId="71b7a731-4b9b-4e32-a6ea-24668efb0939" providerId="ADAL" clId="{A4E3ADBF-8901-41F0-BE30-1C32680F43A4}" dt="2025-12-02T20:47:42.301" v="6800" actId="478"/>
          <ac:picMkLst>
            <pc:docMk/>
            <pc:sldMk cId="3032511399" sldId="300"/>
            <ac:picMk id="11" creationId="{4E8382ED-BF3C-E59B-54D9-7F59302DDA3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3962A-7D8F-970C-4CF6-A7869D5D5B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AD9E64C-2CD3-2718-4D6C-0A24DE92F4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230205-FF72-DE7B-E873-3E35CB8EB43F}"/>
              </a:ext>
            </a:extLst>
          </p:cNvPr>
          <p:cNvSpPr>
            <a:spLocks noGrp="1"/>
          </p:cNvSpPr>
          <p:nvPr>
            <p:ph type="dt" sz="half" idx="10"/>
          </p:nvPr>
        </p:nvSpPr>
        <p:spPr/>
        <p:txBody>
          <a:bodyPr/>
          <a:lstStyle/>
          <a:p>
            <a:fld id="{1ADD042A-3547-45E5-8C36-5068A57EA25E}" type="datetimeFigureOut">
              <a:rPr lang="en-US" smtClean="0"/>
              <a:t>11/30/2025</a:t>
            </a:fld>
            <a:endParaRPr lang="en-US"/>
          </a:p>
        </p:txBody>
      </p:sp>
      <p:sp>
        <p:nvSpPr>
          <p:cNvPr id="5" name="Footer Placeholder 4">
            <a:extLst>
              <a:ext uri="{FF2B5EF4-FFF2-40B4-BE49-F238E27FC236}">
                <a16:creationId xmlns:a16="http://schemas.microsoft.com/office/drawing/2014/main" id="{C54F2EB7-0F03-15A3-AE67-61AE3C3C22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ACEDC9-85D2-A291-8B45-8BE1E56BFCE7}"/>
              </a:ext>
            </a:extLst>
          </p:cNvPr>
          <p:cNvSpPr>
            <a:spLocks noGrp="1"/>
          </p:cNvSpPr>
          <p:nvPr>
            <p:ph type="sldNum" sz="quarter" idx="12"/>
          </p:nvPr>
        </p:nvSpPr>
        <p:spPr/>
        <p:txBody>
          <a:bodyPr/>
          <a:lstStyle/>
          <a:p>
            <a:fld id="{9501C608-45CF-4D28-872C-77F2539F84ED}" type="slidenum">
              <a:rPr lang="en-US" smtClean="0"/>
              <a:t>‹#›</a:t>
            </a:fld>
            <a:endParaRPr lang="en-US"/>
          </a:p>
        </p:txBody>
      </p:sp>
    </p:spTree>
    <p:extLst>
      <p:ext uri="{BB962C8B-B14F-4D97-AF65-F5344CB8AC3E}">
        <p14:creationId xmlns:p14="http://schemas.microsoft.com/office/powerpoint/2010/main" val="460374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736BD-898B-53A5-3EAD-110BB181B5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E8B9D2-AAEE-E90D-C1D6-F182234964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533FDD-A8A1-724B-DBC0-00F861F7AE09}"/>
              </a:ext>
            </a:extLst>
          </p:cNvPr>
          <p:cNvSpPr>
            <a:spLocks noGrp="1"/>
          </p:cNvSpPr>
          <p:nvPr>
            <p:ph type="dt" sz="half" idx="10"/>
          </p:nvPr>
        </p:nvSpPr>
        <p:spPr/>
        <p:txBody>
          <a:bodyPr/>
          <a:lstStyle/>
          <a:p>
            <a:fld id="{1ADD042A-3547-45E5-8C36-5068A57EA25E}" type="datetimeFigureOut">
              <a:rPr lang="en-US" smtClean="0"/>
              <a:t>11/30/2025</a:t>
            </a:fld>
            <a:endParaRPr lang="en-US"/>
          </a:p>
        </p:txBody>
      </p:sp>
      <p:sp>
        <p:nvSpPr>
          <p:cNvPr id="5" name="Footer Placeholder 4">
            <a:extLst>
              <a:ext uri="{FF2B5EF4-FFF2-40B4-BE49-F238E27FC236}">
                <a16:creationId xmlns:a16="http://schemas.microsoft.com/office/drawing/2014/main" id="{7D0F596A-1953-3002-B0AE-96B53BEEF2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841C52-55E1-EFFA-7FDC-99A1DC93D269}"/>
              </a:ext>
            </a:extLst>
          </p:cNvPr>
          <p:cNvSpPr>
            <a:spLocks noGrp="1"/>
          </p:cNvSpPr>
          <p:nvPr>
            <p:ph type="sldNum" sz="quarter" idx="12"/>
          </p:nvPr>
        </p:nvSpPr>
        <p:spPr/>
        <p:txBody>
          <a:bodyPr/>
          <a:lstStyle/>
          <a:p>
            <a:fld id="{9501C608-45CF-4D28-872C-77F2539F84ED}" type="slidenum">
              <a:rPr lang="en-US" smtClean="0"/>
              <a:t>‹#›</a:t>
            </a:fld>
            <a:endParaRPr lang="en-US"/>
          </a:p>
        </p:txBody>
      </p:sp>
    </p:spTree>
    <p:extLst>
      <p:ext uri="{BB962C8B-B14F-4D97-AF65-F5344CB8AC3E}">
        <p14:creationId xmlns:p14="http://schemas.microsoft.com/office/powerpoint/2010/main" val="2025303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82FDE-FB23-F525-8955-A0BBCA65DF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DD52ED-9AB8-6CBC-A15F-5588168E707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3E9270-EF2F-7888-170E-A7E363BAA180}"/>
              </a:ext>
            </a:extLst>
          </p:cNvPr>
          <p:cNvSpPr>
            <a:spLocks noGrp="1"/>
          </p:cNvSpPr>
          <p:nvPr>
            <p:ph type="dt" sz="half" idx="10"/>
          </p:nvPr>
        </p:nvSpPr>
        <p:spPr/>
        <p:txBody>
          <a:bodyPr/>
          <a:lstStyle/>
          <a:p>
            <a:fld id="{1ADD042A-3547-45E5-8C36-5068A57EA25E}" type="datetimeFigureOut">
              <a:rPr lang="en-US" smtClean="0"/>
              <a:t>11/30/2025</a:t>
            </a:fld>
            <a:endParaRPr lang="en-US"/>
          </a:p>
        </p:txBody>
      </p:sp>
      <p:sp>
        <p:nvSpPr>
          <p:cNvPr id="5" name="Footer Placeholder 4">
            <a:extLst>
              <a:ext uri="{FF2B5EF4-FFF2-40B4-BE49-F238E27FC236}">
                <a16:creationId xmlns:a16="http://schemas.microsoft.com/office/drawing/2014/main" id="{E10FC1F2-A93F-9131-B6A2-B53ED06AAE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F51BA3-F6AA-24EB-11E6-61C76D9E2F1A}"/>
              </a:ext>
            </a:extLst>
          </p:cNvPr>
          <p:cNvSpPr>
            <a:spLocks noGrp="1"/>
          </p:cNvSpPr>
          <p:nvPr>
            <p:ph type="sldNum" sz="quarter" idx="12"/>
          </p:nvPr>
        </p:nvSpPr>
        <p:spPr/>
        <p:txBody>
          <a:bodyPr/>
          <a:lstStyle/>
          <a:p>
            <a:fld id="{9501C608-45CF-4D28-872C-77F2539F84ED}" type="slidenum">
              <a:rPr lang="en-US" smtClean="0"/>
              <a:t>‹#›</a:t>
            </a:fld>
            <a:endParaRPr lang="en-US"/>
          </a:p>
        </p:txBody>
      </p:sp>
    </p:spTree>
    <p:extLst>
      <p:ext uri="{BB962C8B-B14F-4D97-AF65-F5344CB8AC3E}">
        <p14:creationId xmlns:p14="http://schemas.microsoft.com/office/powerpoint/2010/main" val="1389072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751B-E24C-70C5-932E-15EB066B96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494BB9-3A39-B0BA-981B-1898DD9ADB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2951FC8-CB0F-A3E2-FFF4-9F4B23670A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A5516EF-4AC4-51C2-55AB-C2388F1A4FF8}"/>
              </a:ext>
            </a:extLst>
          </p:cNvPr>
          <p:cNvSpPr>
            <a:spLocks noGrp="1"/>
          </p:cNvSpPr>
          <p:nvPr>
            <p:ph type="dt" sz="half" idx="10"/>
          </p:nvPr>
        </p:nvSpPr>
        <p:spPr/>
        <p:txBody>
          <a:bodyPr/>
          <a:lstStyle/>
          <a:p>
            <a:fld id="{1ADD042A-3547-45E5-8C36-5068A57EA25E}" type="datetimeFigureOut">
              <a:rPr lang="en-US" smtClean="0"/>
              <a:t>11/30/2025</a:t>
            </a:fld>
            <a:endParaRPr lang="en-US"/>
          </a:p>
        </p:txBody>
      </p:sp>
      <p:sp>
        <p:nvSpPr>
          <p:cNvPr id="6" name="Footer Placeholder 5">
            <a:extLst>
              <a:ext uri="{FF2B5EF4-FFF2-40B4-BE49-F238E27FC236}">
                <a16:creationId xmlns:a16="http://schemas.microsoft.com/office/drawing/2014/main" id="{1E09409E-817F-0B3E-75A9-521199878B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381D91-4BC7-2516-E319-9930CF79FED8}"/>
              </a:ext>
            </a:extLst>
          </p:cNvPr>
          <p:cNvSpPr>
            <a:spLocks noGrp="1"/>
          </p:cNvSpPr>
          <p:nvPr>
            <p:ph type="sldNum" sz="quarter" idx="12"/>
          </p:nvPr>
        </p:nvSpPr>
        <p:spPr/>
        <p:txBody>
          <a:bodyPr/>
          <a:lstStyle/>
          <a:p>
            <a:fld id="{9501C608-45CF-4D28-872C-77F2539F84ED}" type="slidenum">
              <a:rPr lang="en-US" smtClean="0"/>
              <a:t>‹#›</a:t>
            </a:fld>
            <a:endParaRPr lang="en-US"/>
          </a:p>
        </p:txBody>
      </p:sp>
    </p:spTree>
    <p:extLst>
      <p:ext uri="{BB962C8B-B14F-4D97-AF65-F5344CB8AC3E}">
        <p14:creationId xmlns:p14="http://schemas.microsoft.com/office/powerpoint/2010/main" val="1746596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7615A-843A-23C7-5786-F9903D7278A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B703D9-5BDC-39E3-59DD-5BCC151E31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E175B8-B184-621A-7A37-6CD31224AD3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B287F2-E8BB-21AC-665C-EC97B30450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25A34C-D8A4-F26B-FCDB-E19148C967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63F08F5-537E-EEDB-9C1B-ABDB710F3985}"/>
              </a:ext>
            </a:extLst>
          </p:cNvPr>
          <p:cNvSpPr>
            <a:spLocks noGrp="1"/>
          </p:cNvSpPr>
          <p:nvPr>
            <p:ph type="dt" sz="half" idx="10"/>
          </p:nvPr>
        </p:nvSpPr>
        <p:spPr/>
        <p:txBody>
          <a:bodyPr/>
          <a:lstStyle/>
          <a:p>
            <a:fld id="{1ADD042A-3547-45E5-8C36-5068A57EA25E}" type="datetimeFigureOut">
              <a:rPr lang="en-US" smtClean="0"/>
              <a:t>11/30/2025</a:t>
            </a:fld>
            <a:endParaRPr lang="en-US"/>
          </a:p>
        </p:txBody>
      </p:sp>
      <p:sp>
        <p:nvSpPr>
          <p:cNvPr id="8" name="Footer Placeholder 7">
            <a:extLst>
              <a:ext uri="{FF2B5EF4-FFF2-40B4-BE49-F238E27FC236}">
                <a16:creationId xmlns:a16="http://schemas.microsoft.com/office/drawing/2014/main" id="{9F030CEE-1927-F34F-F436-5ADEC8C0B81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624528-88B2-F265-A3B7-9CC75092A96A}"/>
              </a:ext>
            </a:extLst>
          </p:cNvPr>
          <p:cNvSpPr>
            <a:spLocks noGrp="1"/>
          </p:cNvSpPr>
          <p:nvPr>
            <p:ph type="sldNum" sz="quarter" idx="12"/>
          </p:nvPr>
        </p:nvSpPr>
        <p:spPr/>
        <p:txBody>
          <a:bodyPr/>
          <a:lstStyle/>
          <a:p>
            <a:fld id="{9501C608-45CF-4D28-872C-77F2539F84ED}" type="slidenum">
              <a:rPr lang="en-US" smtClean="0"/>
              <a:t>‹#›</a:t>
            </a:fld>
            <a:endParaRPr lang="en-US"/>
          </a:p>
        </p:txBody>
      </p:sp>
    </p:spTree>
    <p:extLst>
      <p:ext uri="{BB962C8B-B14F-4D97-AF65-F5344CB8AC3E}">
        <p14:creationId xmlns:p14="http://schemas.microsoft.com/office/powerpoint/2010/main" val="2828657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4BA01-A00A-0D28-B4F2-1AC8721EEC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6EE358B-B7E8-C0ED-4520-8C0B1B3147AB}"/>
              </a:ext>
            </a:extLst>
          </p:cNvPr>
          <p:cNvSpPr>
            <a:spLocks noGrp="1"/>
          </p:cNvSpPr>
          <p:nvPr>
            <p:ph type="dt" sz="half" idx="10"/>
          </p:nvPr>
        </p:nvSpPr>
        <p:spPr/>
        <p:txBody>
          <a:bodyPr/>
          <a:lstStyle/>
          <a:p>
            <a:fld id="{1ADD042A-3547-45E5-8C36-5068A57EA25E}" type="datetimeFigureOut">
              <a:rPr lang="en-US" smtClean="0"/>
              <a:t>11/30/2025</a:t>
            </a:fld>
            <a:endParaRPr lang="en-US"/>
          </a:p>
        </p:txBody>
      </p:sp>
      <p:sp>
        <p:nvSpPr>
          <p:cNvPr id="4" name="Footer Placeholder 3">
            <a:extLst>
              <a:ext uri="{FF2B5EF4-FFF2-40B4-BE49-F238E27FC236}">
                <a16:creationId xmlns:a16="http://schemas.microsoft.com/office/drawing/2014/main" id="{65A3181B-ECD9-3642-ABC3-B93E866BC97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E2D67D3-7A55-2E96-DBF5-6DF3DD525444}"/>
              </a:ext>
            </a:extLst>
          </p:cNvPr>
          <p:cNvSpPr>
            <a:spLocks noGrp="1"/>
          </p:cNvSpPr>
          <p:nvPr>
            <p:ph type="sldNum" sz="quarter" idx="12"/>
          </p:nvPr>
        </p:nvSpPr>
        <p:spPr/>
        <p:txBody>
          <a:bodyPr/>
          <a:lstStyle/>
          <a:p>
            <a:fld id="{9501C608-45CF-4D28-872C-77F2539F84ED}" type="slidenum">
              <a:rPr lang="en-US" smtClean="0"/>
              <a:t>‹#›</a:t>
            </a:fld>
            <a:endParaRPr lang="en-US"/>
          </a:p>
        </p:txBody>
      </p:sp>
    </p:spTree>
    <p:extLst>
      <p:ext uri="{BB962C8B-B14F-4D97-AF65-F5344CB8AC3E}">
        <p14:creationId xmlns:p14="http://schemas.microsoft.com/office/powerpoint/2010/main" val="915893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1BC2C8-03C9-284D-5BCB-E297B97ABE1D}"/>
              </a:ext>
            </a:extLst>
          </p:cNvPr>
          <p:cNvSpPr>
            <a:spLocks noGrp="1"/>
          </p:cNvSpPr>
          <p:nvPr>
            <p:ph type="dt" sz="half" idx="10"/>
          </p:nvPr>
        </p:nvSpPr>
        <p:spPr/>
        <p:txBody>
          <a:bodyPr/>
          <a:lstStyle/>
          <a:p>
            <a:fld id="{1ADD042A-3547-45E5-8C36-5068A57EA25E}" type="datetimeFigureOut">
              <a:rPr lang="en-US" smtClean="0"/>
              <a:t>11/30/2025</a:t>
            </a:fld>
            <a:endParaRPr lang="en-US"/>
          </a:p>
        </p:txBody>
      </p:sp>
      <p:sp>
        <p:nvSpPr>
          <p:cNvPr id="3" name="Footer Placeholder 2">
            <a:extLst>
              <a:ext uri="{FF2B5EF4-FFF2-40B4-BE49-F238E27FC236}">
                <a16:creationId xmlns:a16="http://schemas.microsoft.com/office/drawing/2014/main" id="{458DA1F5-AC33-7889-47B1-48B07163F8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78857E-8C91-7FC5-4534-2F69113B9FB7}"/>
              </a:ext>
            </a:extLst>
          </p:cNvPr>
          <p:cNvSpPr>
            <a:spLocks noGrp="1"/>
          </p:cNvSpPr>
          <p:nvPr>
            <p:ph type="sldNum" sz="quarter" idx="12"/>
          </p:nvPr>
        </p:nvSpPr>
        <p:spPr/>
        <p:txBody>
          <a:bodyPr/>
          <a:lstStyle/>
          <a:p>
            <a:fld id="{9501C608-45CF-4D28-872C-77F2539F84ED}" type="slidenum">
              <a:rPr lang="en-US" smtClean="0"/>
              <a:t>‹#›</a:t>
            </a:fld>
            <a:endParaRPr lang="en-US"/>
          </a:p>
        </p:txBody>
      </p:sp>
    </p:spTree>
    <p:extLst>
      <p:ext uri="{BB962C8B-B14F-4D97-AF65-F5344CB8AC3E}">
        <p14:creationId xmlns:p14="http://schemas.microsoft.com/office/powerpoint/2010/main" val="567993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0ED00-3423-1A9F-9E8F-A77E788DD2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63B405-C8E9-B295-17A1-46967A51C9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6E32451-01D4-D6F4-5578-F1737A0244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0C580A-1F28-D2EB-A8C8-7C34920D04AC}"/>
              </a:ext>
            </a:extLst>
          </p:cNvPr>
          <p:cNvSpPr>
            <a:spLocks noGrp="1"/>
          </p:cNvSpPr>
          <p:nvPr>
            <p:ph type="dt" sz="half" idx="10"/>
          </p:nvPr>
        </p:nvSpPr>
        <p:spPr/>
        <p:txBody>
          <a:bodyPr/>
          <a:lstStyle/>
          <a:p>
            <a:fld id="{1ADD042A-3547-45E5-8C36-5068A57EA25E}" type="datetimeFigureOut">
              <a:rPr lang="en-US" smtClean="0"/>
              <a:t>11/30/2025</a:t>
            </a:fld>
            <a:endParaRPr lang="en-US"/>
          </a:p>
        </p:txBody>
      </p:sp>
      <p:sp>
        <p:nvSpPr>
          <p:cNvPr id="6" name="Footer Placeholder 5">
            <a:extLst>
              <a:ext uri="{FF2B5EF4-FFF2-40B4-BE49-F238E27FC236}">
                <a16:creationId xmlns:a16="http://schemas.microsoft.com/office/drawing/2014/main" id="{5291CCBA-A874-C3B8-0FD2-CF95E2E436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720FB5-A1DF-1635-7A60-E1E910301E43}"/>
              </a:ext>
            </a:extLst>
          </p:cNvPr>
          <p:cNvSpPr>
            <a:spLocks noGrp="1"/>
          </p:cNvSpPr>
          <p:nvPr>
            <p:ph type="sldNum" sz="quarter" idx="12"/>
          </p:nvPr>
        </p:nvSpPr>
        <p:spPr/>
        <p:txBody>
          <a:bodyPr/>
          <a:lstStyle/>
          <a:p>
            <a:fld id="{9501C608-45CF-4D28-872C-77F2539F84ED}" type="slidenum">
              <a:rPr lang="en-US" smtClean="0"/>
              <a:t>‹#›</a:t>
            </a:fld>
            <a:endParaRPr lang="en-US"/>
          </a:p>
        </p:txBody>
      </p:sp>
    </p:spTree>
    <p:extLst>
      <p:ext uri="{BB962C8B-B14F-4D97-AF65-F5344CB8AC3E}">
        <p14:creationId xmlns:p14="http://schemas.microsoft.com/office/powerpoint/2010/main" val="2550678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D5731-7E67-0A44-1A0C-2B43B57CF3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82AF7D-242D-0C17-BB38-FA101DEEA3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E322847-53BE-3596-6F7C-D3AF5FC3A6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5FF0B1-4033-498D-CB83-74248342F0A0}"/>
              </a:ext>
            </a:extLst>
          </p:cNvPr>
          <p:cNvSpPr>
            <a:spLocks noGrp="1"/>
          </p:cNvSpPr>
          <p:nvPr>
            <p:ph type="dt" sz="half" idx="10"/>
          </p:nvPr>
        </p:nvSpPr>
        <p:spPr/>
        <p:txBody>
          <a:bodyPr/>
          <a:lstStyle/>
          <a:p>
            <a:fld id="{1ADD042A-3547-45E5-8C36-5068A57EA25E}" type="datetimeFigureOut">
              <a:rPr lang="en-US" smtClean="0"/>
              <a:t>11/30/2025</a:t>
            </a:fld>
            <a:endParaRPr lang="en-US"/>
          </a:p>
        </p:txBody>
      </p:sp>
      <p:sp>
        <p:nvSpPr>
          <p:cNvPr id="6" name="Footer Placeholder 5">
            <a:extLst>
              <a:ext uri="{FF2B5EF4-FFF2-40B4-BE49-F238E27FC236}">
                <a16:creationId xmlns:a16="http://schemas.microsoft.com/office/drawing/2014/main" id="{F2801C4A-7560-F5D7-E3A0-3E6C8AC55D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C4341D-0052-682E-7695-DF621A0413D4}"/>
              </a:ext>
            </a:extLst>
          </p:cNvPr>
          <p:cNvSpPr>
            <a:spLocks noGrp="1"/>
          </p:cNvSpPr>
          <p:nvPr>
            <p:ph type="sldNum" sz="quarter" idx="12"/>
          </p:nvPr>
        </p:nvSpPr>
        <p:spPr/>
        <p:txBody>
          <a:bodyPr/>
          <a:lstStyle/>
          <a:p>
            <a:fld id="{9501C608-45CF-4D28-872C-77F2539F84ED}" type="slidenum">
              <a:rPr lang="en-US" smtClean="0"/>
              <a:t>‹#›</a:t>
            </a:fld>
            <a:endParaRPr lang="en-US"/>
          </a:p>
        </p:txBody>
      </p:sp>
    </p:spTree>
    <p:extLst>
      <p:ext uri="{BB962C8B-B14F-4D97-AF65-F5344CB8AC3E}">
        <p14:creationId xmlns:p14="http://schemas.microsoft.com/office/powerpoint/2010/main" val="1780191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215C4-096F-C4D6-98B2-8FB1057302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958371-3E8C-0DBA-09C2-52B8AA6C55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DCC60B-B93C-37EC-4A1B-AB22D7E7BBF6}"/>
              </a:ext>
            </a:extLst>
          </p:cNvPr>
          <p:cNvSpPr>
            <a:spLocks noGrp="1"/>
          </p:cNvSpPr>
          <p:nvPr>
            <p:ph type="dt" sz="half" idx="10"/>
          </p:nvPr>
        </p:nvSpPr>
        <p:spPr/>
        <p:txBody>
          <a:bodyPr/>
          <a:lstStyle/>
          <a:p>
            <a:fld id="{1ADD042A-3547-45E5-8C36-5068A57EA25E}" type="datetimeFigureOut">
              <a:rPr lang="en-US" smtClean="0"/>
              <a:t>11/30/2025</a:t>
            </a:fld>
            <a:endParaRPr lang="en-US"/>
          </a:p>
        </p:txBody>
      </p:sp>
      <p:sp>
        <p:nvSpPr>
          <p:cNvPr id="5" name="Footer Placeholder 4">
            <a:extLst>
              <a:ext uri="{FF2B5EF4-FFF2-40B4-BE49-F238E27FC236}">
                <a16:creationId xmlns:a16="http://schemas.microsoft.com/office/drawing/2014/main" id="{EF87D46C-0F32-4FDD-1B75-2836478F58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E1B785-07C0-2DD2-6492-E2CD0110226B}"/>
              </a:ext>
            </a:extLst>
          </p:cNvPr>
          <p:cNvSpPr>
            <a:spLocks noGrp="1"/>
          </p:cNvSpPr>
          <p:nvPr>
            <p:ph type="sldNum" sz="quarter" idx="12"/>
          </p:nvPr>
        </p:nvSpPr>
        <p:spPr/>
        <p:txBody>
          <a:bodyPr/>
          <a:lstStyle/>
          <a:p>
            <a:fld id="{9501C608-45CF-4D28-872C-77F2539F84ED}" type="slidenum">
              <a:rPr lang="en-US" smtClean="0"/>
              <a:t>‹#›</a:t>
            </a:fld>
            <a:endParaRPr lang="en-US"/>
          </a:p>
        </p:txBody>
      </p:sp>
    </p:spTree>
    <p:extLst>
      <p:ext uri="{BB962C8B-B14F-4D97-AF65-F5344CB8AC3E}">
        <p14:creationId xmlns:p14="http://schemas.microsoft.com/office/powerpoint/2010/main" val="2617585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C37F06-FDB8-CCEA-BAE4-6294FFE1D6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4AB21A7-1AAA-66C6-5D24-49F50641F8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F5D210-42C9-D362-9CEC-EF5B9E8B9BEC}"/>
              </a:ext>
            </a:extLst>
          </p:cNvPr>
          <p:cNvSpPr>
            <a:spLocks noGrp="1"/>
          </p:cNvSpPr>
          <p:nvPr>
            <p:ph type="dt" sz="half" idx="10"/>
          </p:nvPr>
        </p:nvSpPr>
        <p:spPr/>
        <p:txBody>
          <a:bodyPr/>
          <a:lstStyle/>
          <a:p>
            <a:fld id="{1ADD042A-3547-45E5-8C36-5068A57EA25E}" type="datetimeFigureOut">
              <a:rPr lang="en-US" smtClean="0"/>
              <a:t>11/30/2025</a:t>
            </a:fld>
            <a:endParaRPr lang="en-US"/>
          </a:p>
        </p:txBody>
      </p:sp>
      <p:sp>
        <p:nvSpPr>
          <p:cNvPr id="5" name="Footer Placeholder 4">
            <a:extLst>
              <a:ext uri="{FF2B5EF4-FFF2-40B4-BE49-F238E27FC236}">
                <a16:creationId xmlns:a16="http://schemas.microsoft.com/office/drawing/2014/main" id="{11368A01-B846-662E-420A-95ADF9366C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5BEB65-64AC-11C3-1A5B-C369F19BCC48}"/>
              </a:ext>
            </a:extLst>
          </p:cNvPr>
          <p:cNvSpPr>
            <a:spLocks noGrp="1"/>
          </p:cNvSpPr>
          <p:nvPr>
            <p:ph type="sldNum" sz="quarter" idx="12"/>
          </p:nvPr>
        </p:nvSpPr>
        <p:spPr/>
        <p:txBody>
          <a:bodyPr/>
          <a:lstStyle/>
          <a:p>
            <a:fld id="{9501C608-45CF-4D28-872C-77F2539F84ED}" type="slidenum">
              <a:rPr lang="en-US" smtClean="0"/>
              <a:t>‹#›</a:t>
            </a:fld>
            <a:endParaRPr lang="en-US"/>
          </a:p>
        </p:txBody>
      </p:sp>
    </p:spTree>
    <p:extLst>
      <p:ext uri="{BB962C8B-B14F-4D97-AF65-F5344CB8AC3E}">
        <p14:creationId xmlns:p14="http://schemas.microsoft.com/office/powerpoint/2010/main" val="2537943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DB5D69-4063-473E-A4EE-51BFC04098F7}"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41002555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DB5D69-4063-473E-A4EE-51BFC04098F7}"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31453330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DB5D69-4063-473E-A4EE-51BFC04098F7}"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28017611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DB5D69-4063-473E-A4EE-51BFC04098F7}" type="datetimeFigureOut">
              <a:rPr lang="en-US" smtClean="0"/>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13150824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DB5D69-4063-473E-A4EE-51BFC04098F7}" type="datetimeFigureOut">
              <a:rPr lang="en-US" smtClean="0"/>
              <a:t>11/30/2025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7571365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DB5D69-4063-473E-A4EE-51BFC04098F7}" type="datetimeFigureOut">
              <a:rPr lang="en-US" smtClean="0"/>
              <a:t>11/30/2025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2465368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DB5D69-4063-473E-A4EE-51BFC04098F7}" type="datetimeFigureOut">
              <a:rPr lang="en-US" smtClean="0"/>
              <a:t>11/30/2025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3906429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DB5D69-4063-473E-A4EE-51BFC04098F7}" type="datetimeFigureOut">
              <a:rPr lang="en-US" smtClean="0"/>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27871556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DB5D69-4063-473E-A4EE-51BFC04098F7}" type="datetimeFigureOut">
              <a:rPr lang="en-US" smtClean="0"/>
              <a:t>11/30/2025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27559725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DB5D69-4063-473E-A4EE-51BFC04098F7}"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37890584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DB5D69-4063-473E-A4EE-51BFC04098F7}"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25EBB-F6DB-41D6-B0E1-425FC388A69D}"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7040467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DB5D69-4063-473E-A4EE-51BFC04098F7}"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3248651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DB5D69-4063-473E-A4EE-51BFC04098F7}"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25EBB-F6DB-41D6-B0E1-425FC388A69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9010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DB5D69-4063-473E-A4EE-51BFC04098F7}"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15132007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DB5D69-4063-473E-A4EE-51BFC04098F7}"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29265343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DB5D69-4063-473E-A4EE-51BFC04098F7}" type="datetimeFigureOut">
              <a:rPr lang="en-US" smtClean="0"/>
              <a:t>11/30/2025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525EBB-F6DB-41D6-B0E1-425FC388A69D}" type="slidenum">
              <a:rPr lang="en-US" smtClean="0"/>
              <a:t>‹#›</a:t>
            </a:fld>
            <a:endParaRPr lang="en-US"/>
          </a:p>
        </p:txBody>
      </p:sp>
    </p:spTree>
    <p:extLst>
      <p:ext uri="{BB962C8B-B14F-4D97-AF65-F5344CB8AC3E}">
        <p14:creationId xmlns:p14="http://schemas.microsoft.com/office/powerpoint/2010/main" val="3175692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19E6F4-7892-FE29-12F3-376133BCEC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6DF698-FF47-1A4A-B7BF-FDF5428548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0EA384-2FD7-B2F0-F195-987D14411A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DD042A-3547-45E5-8C36-5068A57EA25E}" type="datetimeFigureOut">
              <a:rPr lang="en-US" smtClean="0"/>
              <a:t>11/30/2025</a:t>
            </a:fld>
            <a:endParaRPr lang="en-US"/>
          </a:p>
        </p:txBody>
      </p:sp>
      <p:sp>
        <p:nvSpPr>
          <p:cNvPr id="5" name="Footer Placeholder 4">
            <a:extLst>
              <a:ext uri="{FF2B5EF4-FFF2-40B4-BE49-F238E27FC236}">
                <a16:creationId xmlns:a16="http://schemas.microsoft.com/office/drawing/2014/main" id="{C3D6D10B-A6FD-C710-24A8-4724BF41BF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91828D7-E6B9-12F8-226A-0A6C859009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501C608-45CF-4D28-872C-77F2539F84ED}" type="slidenum">
              <a:rPr lang="en-US" smtClean="0"/>
              <a:t>‹#›</a:t>
            </a:fld>
            <a:endParaRPr lang="en-US"/>
          </a:p>
        </p:txBody>
      </p:sp>
    </p:spTree>
    <p:extLst>
      <p:ext uri="{BB962C8B-B14F-4D97-AF65-F5344CB8AC3E}">
        <p14:creationId xmlns:p14="http://schemas.microsoft.com/office/powerpoint/2010/main" val="19832934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EDB5D69-4063-473E-A4EE-51BFC04098F7}" type="datetimeFigureOut">
              <a:rPr lang="en-US" smtClean="0"/>
              <a:t>11/30/2025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A525EBB-F6DB-41D6-B0E1-425FC388A69D}" type="slidenum">
              <a:rPr lang="en-US" smtClean="0"/>
              <a:t>‹#›</a:t>
            </a:fld>
            <a:endParaRPr lang="en-US"/>
          </a:p>
        </p:txBody>
      </p:sp>
    </p:spTree>
    <p:extLst>
      <p:ext uri="{BB962C8B-B14F-4D97-AF65-F5344CB8AC3E}">
        <p14:creationId xmlns:p14="http://schemas.microsoft.com/office/powerpoint/2010/main" val="21507585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A5D84B-7925-0F92-516E-7A0CD40ECD51}"/>
              </a:ext>
            </a:extLst>
          </p:cNvPr>
          <p:cNvSpPr>
            <a:spLocks noGrp="1"/>
          </p:cNvSpPr>
          <p:nvPr>
            <p:ph type="ctrTitle"/>
          </p:nvPr>
        </p:nvSpPr>
        <p:spPr>
          <a:xfrm>
            <a:off x="1160127" y="2500752"/>
            <a:ext cx="8804183" cy="1297115"/>
          </a:xfrm>
        </p:spPr>
        <p:txBody>
          <a:bodyPr anchor="t">
            <a:normAutofit/>
          </a:bodyPr>
          <a:lstStyle/>
          <a:p>
            <a:pPr algn="l"/>
            <a:r>
              <a:rPr lang="fr-FR" sz="4400" b="1" dirty="0">
                <a:solidFill>
                  <a:schemeClr val="tx2"/>
                </a:solidFill>
              </a:rPr>
              <a:t>Cours Logique Formelle</a:t>
            </a:r>
            <a:br>
              <a:rPr lang="fr-FR" sz="4400" b="1" dirty="0">
                <a:solidFill>
                  <a:schemeClr val="tx2"/>
                </a:solidFill>
              </a:rPr>
            </a:br>
            <a:r>
              <a:rPr lang="fr-FR" sz="3600" b="1" dirty="0">
                <a:solidFill>
                  <a:schemeClr val="tx2"/>
                </a:solidFill>
              </a:rPr>
              <a:t>chapitre 4: Calcul des Prédicats d’ordre 1</a:t>
            </a:r>
            <a:endParaRPr lang="en-US" sz="4400" b="1" dirty="0">
              <a:solidFill>
                <a:schemeClr val="tx2"/>
              </a:solidFill>
            </a:endParaRPr>
          </a:p>
        </p:txBody>
      </p:sp>
      <p:sp>
        <p:nvSpPr>
          <p:cNvPr id="3" name="Sous-titre 2">
            <a:extLst>
              <a:ext uri="{FF2B5EF4-FFF2-40B4-BE49-F238E27FC236}">
                <a16:creationId xmlns:a16="http://schemas.microsoft.com/office/drawing/2014/main" id="{CFEB69C1-711D-5AED-E92D-0F890BA1F452}"/>
              </a:ext>
            </a:extLst>
          </p:cNvPr>
          <p:cNvSpPr>
            <a:spLocks noGrp="1"/>
          </p:cNvSpPr>
          <p:nvPr>
            <p:ph type="subTitle" idx="1"/>
          </p:nvPr>
        </p:nvSpPr>
        <p:spPr>
          <a:xfrm>
            <a:off x="1290309" y="3966569"/>
            <a:ext cx="4805691" cy="838831"/>
          </a:xfrm>
        </p:spPr>
        <p:txBody>
          <a:bodyPr anchor="b">
            <a:normAutofit/>
          </a:bodyPr>
          <a:lstStyle/>
          <a:p>
            <a:pPr algn="l"/>
            <a:r>
              <a:rPr lang="fr-FR" sz="2000" dirty="0">
                <a:solidFill>
                  <a:schemeClr val="tx2"/>
                </a:solidFill>
              </a:rPr>
              <a:t>Nourhene Hanana</a:t>
            </a:r>
            <a:endParaRPr lang="en-US" sz="2000" dirty="0">
              <a:solidFill>
                <a:schemeClr val="tx2"/>
              </a:solidFill>
            </a:endParaRPr>
          </a:p>
        </p:txBody>
      </p:sp>
      <p:pic>
        <p:nvPicPr>
          <p:cNvPr id="5" name="Image 4">
            <a:extLst>
              <a:ext uri="{FF2B5EF4-FFF2-40B4-BE49-F238E27FC236}">
                <a16:creationId xmlns:a16="http://schemas.microsoft.com/office/drawing/2014/main" id="{5995DA4A-FC98-ED3C-2AD1-84ED31D98E53}"/>
              </a:ext>
            </a:extLst>
          </p:cNvPr>
          <p:cNvPicPr>
            <a:picLocks noChangeAspect="1"/>
          </p:cNvPicPr>
          <p:nvPr/>
        </p:nvPicPr>
        <p:blipFill>
          <a:blip r:embed="rId2"/>
          <a:stretch>
            <a:fillRect/>
          </a:stretch>
        </p:blipFill>
        <p:spPr>
          <a:xfrm>
            <a:off x="9964310" y="312518"/>
            <a:ext cx="1993230" cy="1159823"/>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1759135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791F091-0CA6-495B-AFD8-E21E75F57876}"/>
              </a:ext>
            </a:extLst>
          </p:cNvPr>
          <p:cNvSpPr txBox="1">
            <a:spLocks/>
          </p:cNvSpPr>
          <p:nvPr/>
        </p:nvSpPr>
        <p:spPr>
          <a:xfrm>
            <a:off x="677334" y="2772833"/>
            <a:ext cx="8596668" cy="69426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p>
        </p:txBody>
      </p:sp>
      <p:sp>
        <p:nvSpPr>
          <p:cNvPr id="5" name="Content Placeholder 2">
            <a:extLst>
              <a:ext uri="{FF2B5EF4-FFF2-40B4-BE49-F238E27FC236}">
                <a16:creationId xmlns:a16="http://schemas.microsoft.com/office/drawing/2014/main" id="{0F6208F2-CBB8-22B5-FA23-BC3D2B8EEB8E}"/>
              </a:ext>
            </a:extLst>
          </p:cNvPr>
          <p:cNvSpPr txBox="1">
            <a:spLocks/>
          </p:cNvSpPr>
          <p:nvPr/>
        </p:nvSpPr>
        <p:spPr>
          <a:xfrm>
            <a:off x="677334" y="1502833"/>
            <a:ext cx="11097381" cy="454977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2743200" lvl="6" indent="0" algn="just">
              <a:buNone/>
            </a:pPr>
            <a:r>
              <a:rPr lang="fr-FR" sz="1400" b="1" dirty="0">
                <a:solidFill>
                  <a:schemeClr val="accent1"/>
                </a:solidFill>
              </a:rPr>
              <a:t>Partie 1: Syntaxe</a:t>
            </a:r>
          </a:p>
          <a:p>
            <a:pPr marL="3543300" lvl="7" indent="-342900" algn="just">
              <a:buFont typeface="+mj-lt"/>
              <a:buAutoNum type="arabicPeriod"/>
            </a:pPr>
            <a:r>
              <a:rPr lang="fr-FR" sz="1400" dirty="0"/>
              <a:t>Introduction</a:t>
            </a:r>
          </a:p>
          <a:p>
            <a:pPr marL="3543300" lvl="7" indent="-342900" algn="just">
              <a:buFont typeface="+mj-lt"/>
              <a:buAutoNum type="arabicPeriod"/>
            </a:pPr>
            <a:r>
              <a:rPr lang="fr-FR" sz="1400" dirty="0"/>
              <a:t>Notions de bases</a:t>
            </a:r>
          </a:p>
          <a:p>
            <a:pPr lvl="8" algn="just"/>
            <a:r>
              <a:rPr lang="fr-FR" sz="1400" dirty="0" err="1"/>
              <a:t>Elements</a:t>
            </a:r>
            <a:r>
              <a:rPr lang="fr-FR" sz="1400" dirty="0"/>
              <a:t> de base</a:t>
            </a:r>
          </a:p>
          <a:p>
            <a:pPr lvl="8" algn="just"/>
            <a:r>
              <a:rPr lang="fr-FR" sz="1400" dirty="0"/>
              <a:t>Termes</a:t>
            </a:r>
          </a:p>
          <a:p>
            <a:pPr lvl="8" algn="just"/>
            <a:r>
              <a:rPr lang="fr-FR" sz="1400" dirty="0"/>
              <a:t>Atomes</a:t>
            </a:r>
          </a:p>
          <a:p>
            <a:pPr lvl="8" algn="just"/>
            <a:r>
              <a:rPr lang="fr-FR" sz="1400" dirty="0"/>
              <a:t>Formules et Sous Formules</a:t>
            </a:r>
          </a:p>
          <a:p>
            <a:pPr lvl="8" algn="just"/>
            <a:r>
              <a:rPr lang="fr-FR" sz="1400" dirty="0"/>
              <a:t>Arbre de décomposition </a:t>
            </a:r>
          </a:p>
          <a:p>
            <a:pPr lvl="8" algn="just"/>
            <a:r>
              <a:rPr lang="fr-FR" sz="1400" dirty="0"/>
              <a:t>Variables liées et libres</a:t>
            </a:r>
          </a:p>
          <a:p>
            <a:pPr lvl="8" algn="just"/>
            <a:r>
              <a:rPr lang="fr-FR" sz="1400" dirty="0"/>
              <a:t>Renommage et Substitution </a:t>
            </a:r>
          </a:p>
          <a:p>
            <a:pPr marL="3543300" lvl="7" indent="-342900" algn="just">
              <a:buAutoNum type="arabicPeriod" startAt="3"/>
            </a:pPr>
            <a:r>
              <a:rPr lang="fr-FR" sz="1400" dirty="0"/>
              <a:t>Représentation de l’énoncé avec  ∑p1</a:t>
            </a:r>
          </a:p>
          <a:p>
            <a:pPr marL="2743200" lvl="6" indent="0" algn="just">
              <a:buNone/>
            </a:pPr>
            <a:r>
              <a:rPr lang="fr-FR" sz="1400" b="1" dirty="0">
                <a:solidFill>
                  <a:schemeClr val="accent1"/>
                </a:solidFill>
              </a:rPr>
              <a:t>Partie 2 : Sémantique</a:t>
            </a:r>
          </a:p>
        </p:txBody>
      </p:sp>
      <p:sp>
        <p:nvSpPr>
          <p:cNvPr id="7" name="Title 6">
            <a:extLst>
              <a:ext uri="{FF2B5EF4-FFF2-40B4-BE49-F238E27FC236}">
                <a16:creationId xmlns:a16="http://schemas.microsoft.com/office/drawing/2014/main" id="{CFB4D070-4D0F-E39B-956E-F35CC9C835E1}"/>
              </a:ext>
            </a:extLst>
          </p:cNvPr>
          <p:cNvSpPr>
            <a:spLocks noGrp="1"/>
          </p:cNvSpPr>
          <p:nvPr>
            <p:ph type="title"/>
          </p:nvPr>
        </p:nvSpPr>
        <p:spPr>
          <a:xfrm>
            <a:off x="677334" y="712258"/>
            <a:ext cx="10515600" cy="694267"/>
          </a:xfrm>
        </p:spPr>
        <p:txBody>
          <a:bodyPr>
            <a:normAutofit fontScale="90000"/>
          </a:bodyPr>
          <a:lstStyle/>
          <a:p>
            <a:r>
              <a:rPr lang="fr-FR" sz="5300" b="1" dirty="0"/>
              <a:t>Plan</a:t>
            </a:r>
            <a:br>
              <a:rPr lang="en-US" dirty="0"/>
            </a:br>
            <a:endParaRPr lang="en-US" dirty="0"/>
          </a:p>
        </p:txBody>
      </p:sp>
    </p:spTree>
    <p:extLst>
      <p:ext uri="{BB962C8B-B14F-4D97-AF65-F5344CB8AC3E}">
        <p14:creationId xmlns:p14="http://schemas.microsoft.com/office/powerpoint/2010/main" val="1634999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AD526-A843-1C33-5460-9B2C8B026D32}"/>
              </a:ext>
            </a:extLst>
          </p:cNvPr>
          <p:cNvSpPr>
            <a:spLocks noGrp="1"/>
          </p:cNvSpPr>
          <p:nvPr>
            <p:ph type="title"/>
          </p:nvPr>
        </p:nvSpPr>
        <p:spPr>
          <a:xfrm>
            <a:off x="677334" y="296333"/>
            <a:ext cx="8596668" cy="778933"/>
          </a:xfrm>
        </p:spPr>
        <p:txBody>
          <a:bodyPr/>
          <a:lstStyle/>
          <a:p>
            <a:r>
              <a:rPr lang="fr-FR" dirty="0"/>
              <a:t>Introduction et Limite du CP0</a:t>
            </a:r>
            <a:endParaRPr lang="en-US" dirty="0"/>
          </a:p>
        </p:txBody>
      </p:sp>
      <p:sp>
        <p:nvSpPr>
          <p:cNvPr id="6" name="Content Placeholder 5">
            <a:extLst>
              <a:ext uri="{FF2B5EF4-FFF2-40B4-BE49-F238E27FC236}">
                <a16:creationId xmlns:a16="http://schemas.microsoft.com/office/drawing/2014/main" id="{7105574C-5081-2886-0148-83ED04FCC01A}"/>
              </a:ext>
            </a:extLst>
          </p:cNvPr>
          <p:cNvSpPr>
            <a:spLocks noGrp="1"/>
          </p:cNvSpPr>
          <p:nvPr>
            <p:ph idx="1"/>
          </p:nvPr>
        </p:nvSpPr>
        <p:spPr>
          <a:xfrm>
            <a:off x="677334" y="1488613"/>
            <a:ext cx="8596668" cy="3880773"/>
          </a:xfrm>
        </p:spPr>
        <p:txBody>
          <a:bodyPr/>
          <a:lstStyle/>
          <a:p>
            <a:r>
              <a:rPr lang="fr-FR" dirty="0"/>
              <a:t>Le calcul des propositions est bien trop limité pour </a:t>
            </a:r>
            <a:r>
              <a:rPr lang="fr-FR" dirty="0" err="1"/>
              <a:t>décire</a:t>
            </a:r>
            <a:r>
              <a:rPr lang="fr-FR" dirty="0"/>
              <a:t> des situations réelles. </a:t>
            </a:r>
          </a:p>
          <a:p>
            <a:r>
              <a:rPr lang="fr-FR" dirty="0"/>
              <a:t>Il ne peut pas représenter des phrases qui mettent en jeu des individus ou des objets. </a:t>
            </a:r>
          </a:p>
          <a:p>
            <a:r>
              <a:rPr lang="fr-FR" dirty="0"/>
              <a:t>Exemple: </a:t>
            </a:r>
          </a:p>
          <a:p>
            <a:pPr>
              <a:buFont typeface="Arial" panose="020B0604020202020204" pitchFamily="34" charset="0"/>
              <a:buChar char="•"/>
            </a:pPr>
            <a:r>
              <a:rPr lang="fr-FR" dirty="0"/>
              <a:t>Anis mange et Julien ne mange pas. </a:t>
            </a:r>
          </a:p>
          <a:p>
            <a:pPr>
              <a:buFont typeface="Arial" panose="020B0604020202020204" pitchFamily="34" charset="0"/>
              <a:buChar char="•"/>
            </a:pPr>
            <a:r>
              <a:rPr lang="fr-FR" dirty="0"/>
              <a:t>Si x est le père de y et si z est le père de x alors z est un grand père de y. </a:t>
            </a:r>
          </a:p>
          <a:p>
            <a:pPr>
              <a:buFont typeface="Arial" panose="020B0604020202020204" pitchFamily="34" charset="0"/>
              <a:buChar char="•"/>
            </a:pPr>
            <a:r>
              <a:rPr lang="fr-FR" dirty="0"/>
              <a:t>Tout individu a un père. </a:t>
            </a:r>
          </a:p>
          <a:p>
            <a:pPr>
              <a:buFont typeface="Wingdings" panose="05000000000000000000" pitchFamily="2" charset="2"/>
              <a:buChar char="è"/>
            </a:pPr>
            <a:r>
              <a:rPr lang="fr-FR" dirty="0">
                <a:sym typeface="Wingdings" panose="05000000000000000000" pitchFamily="2" charset="2"/>
              </a:rPr>
              <a:t>Dés qu’on veut manipuler des propriétés générales un peu compliquées, des relations entre objets ou bien des énoncés dont la valeur de vérité dépend de variables on ne peut pas utiliser le CP0. </a:t>
            </a:r>
          </a:p>
        </p:txBody>
      </p:sp>
    </p:spTree>
    <p:extLst>
      <p:ext uri="{BB962C8B-B14F-4D97-AF65-F5344CB8AC3E}">
        <p14:creationId xmlns:p14="http://schemas.microsoft.com/office/powerpoint/2010/main" val="1169971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AD526-A843-1C33-5460-9B2C8B026D32}"/>
              </a:ext>
            </a:extLst>
          </p:cNvPr>
          <p:cNvSpPr>
            <a:spLocks noGrp="1"/>
          </p:cNvSpPr>
          <p:nvPr>
            <p:ph type="title"/>
          </p:nvPr>
        </p:nvSpPr>
        <p:spPr>
          <a:xfrm>
            <a:off x="677334" y="296333"/>
            <a:ext cx="8596668" cy="778933"/>
          </a:xfrm>
        </p:spPr>
        <p:txBody>
          <a:bodyPr/>
          <a:lstStyle/>
          <a:p>
            <a:r>
              <a:rPr lang="fr-FR" dirty="0"/>
              <a:t>Syntaxe: Langage du 1 er ordre</a:t>
            </a:r>
            <a:endParaRPr lang="en-US" dirty="0"/>
          </a:p>
        </p:txBody>
      </p:sp>
      <p:sp>
        <p:nvSpPr>
          <p:cNvPr id="3" name="Content Placeholder 2">
            <a:extLst>
              <a:ext uri="{FF2B5EF4-FFF2-40B4-BE49-F238E27FC236}">
                <a16:creationId xmlns:a16="http://schemas.microsoft.com/office/drawing/2014/main" id="{7038481A-5D1B-EFDD-3E94-00CBB33A4B8E}"/>
              </a:ext>
            </a:extLst>
          </p:cNvPr>
          <p:cNvSpPr>
            <a:spLocks noGrp="1"/>
          </p:cNvSpPr>
          <p:nvPr>
            <p:ph idx="1"/>
          </p:nvPr>
        </p:nvSpPr>
        <p:spPr>
          <a:xfrm>
            <a:off x="677333" y="1227667"/>
            <a:ext cx="10328123" cy="5334000"/>
          </a:xfrm>
        </p:spPr>
        <p:txBody>
          <a:bodyPr>
            <a:normAutofit fontScale="92500" lnSpcReduction="10000"/>
          </a:bodyPr>
          <a:lstStyle/>
          <a:p>
            <a:r>
              <a:rPr lang="fr-FR" sz="1800" dirty="0"/>
              <a:t>Le langage du calcul des prédicats est formé de: </a:t>
            </a:r>
            <a:endParaRPr lang="fr-FR" dirty="0"/>
          </a:p>
          <a:p>
            <a:pPr marL="0" indent="0">
              <a:buNone/>
            </a:pPr>
            <a:r>
              <a:rPr lang="fr-FR" sz="1800" dirty="0"/>
              <a:t>+ Un ensemble dénombrable de symboles de variables  </a:t>
            </a:r>
            <a:r>
              <a:rPr lang="pl-PL" i="1" dirty="0"/>
              <a:t>X </a:t>
            </a:r>
            <a:r>
              <a:rPr lang="pl-PL" dirty="0"/>
              <a:t>= { x, y, z, …, v, w, …}</a:t>
            </a:r>
            <a:endParaRPr lang="fr-FR" dirty="0"/>
          </a:p>
          <a:p>
            <a:pPr marL="0" indent="0">
              <a:buNone/>
            </a:pPr>
            <a:r>
              <a:rPr lang="en-US" dirty="0"/>
              <a:t>+ Des </a:t>
            </a:r>
            <a:r>
              <a:rPr lang="en-US" dirty="0" err="1"/>
              <a:t>connecteurs</a:t>
            </a:r>
            <a:r>
              <a:rPr lang="en-US" dirty="0"/>
              <a:t> </a:t>
            </a:r>
            <a:r>
              <a:rPr lang="en-US" dirty="0" err="1"/>
              <a:t>logiques</a:t>
            </a:r>
            <a:r>
              <a:rPr lang="en-US" dirty="0"/>
              <a:t> : ⎤ , ∨ , ∧ , ⇒ , ⇔</a:t>
            </a:r>
          </a:p>
          <a:p>
            <a:pPr marL="0" indent="0">
              <a:buNone/>
            </a:pPr>
            <a:r>
              <a:rPr lang="en-US" dirty="0"/>
              <a:t>+ Des </a:t>
            </a:r>
            <a:r>
              <a:rPr lang="en-US" dirty="0" err="1"/>
              <a:t>quantificateurs</a:t>
            </a:r>
            <a:r>
              <a:rPr lang="en-US" dirty="0"/>
              <a:t> :</a:t>
            </a:r>
          </a:p>
          <a:p>
            <a:pPr marL="0" indent="0">
              <a:buNone/>
            </a:pPr>
            <a:r>
              <a:rPr lang="en-US" dirty="0"/>
              <a:t>	∃ </a:t>
            </a:r>
            <a:r>
              <a:rPr lang="en-US" dirty="0" err="1"/>
              <a:t>quantificateur</a:t>
            </a:r>
            <a:r>
              <a:rPr lang="en-US" dirty="0"/>
              <a:t> </a:t>
            </a:r>
            <a:r>
              <a:rPr lang="en-US" i="1" dirty="0" err="1"/>
              <a:t>existentiel</a:t>
            </a:r>
            <a:r>
              <a:rPr lang="en-US" i="1" dirty="0"/>
              <a:t> </a:t>
            </a:r>
            <a:r>
              <a:rPr lang="en-US" dirty="0"/>
              <a:t>( « </a:t>
            </a:r>
            <a:r>
              <a:rPr lang="en-US" i="1" dirty="0"/>
              <a:t>il </a:t>
            </a:r>
            <a:r>
              <a:rPr lang="en-US" i="1" dirty="0" err="1"/>
              <a:t>existe</a:t>
            </a:r>
            <a:r>
              <a:rPr lang="en-US" i="1" dirty="0"/>
              <a:t> » </a:t>
            </a:r>
            <a:r>
              <a:rPr lang="en-US" dirty="0"/>
              <a:t>)</a:t>
            </a:r>
          </a:p>
          <a:p>
            <a:pPr marL="0" indent="0">
              <a:buNone/>
            </a:pPr>
            <a:r>
              <a:rPr lang="en-US" dirty="0"/>
              <a:t>	∀ </a:t>
            </a:r>
            <a:r>
              <a:rPr lang="en-US" dirty="0" err="1"/>
              <a:t>quantificateur</a:t>
            </a:r>
            <a:r>
              <a:rPr lang="en-US" dirty="0"/>
              <a:t> </a:t>
            </a:r>
            <a:r>
              <a:rPr lang="en-US" i="1" dirty="0" err="1"/>
              <a:t>universel</a:t>
            </a:r>
            <a:r>
              <a:rPr lang="en-US" i="1" dirty="0"/>
              <a:t> </a:t>
            </a:r>
            <a:r>
              <a:rPr lang="en-US" dirty="0"/>
              <a:t>( « </a:t>
            </a:r>
            <a:r>
              <a:rPr lang="en-US" i="1" dirty="0"/>
              <a:t>pour tout » </a:t>
            </a:r>
            <a:r>
              <a:rPr lang="en-US" dirty="0"/>
              <a:t>)</a:t>
            </a:r>
          </a:p>
          <a:p>
            <a:pPr marL="0" indent="0">
              <a:buNone/>
            </a:pPr>
            <a:r>
              <a:rPr lang="fr-FR" dirty="0"/>
              <a:t>+ Des symboles auxiliaires ’(’ ’)’ ’</a:t>
            </a:r>
            <a:r>
              <a:rPr lang="fr-FR" b="1" dirty="0"/>
              <a:t>,</a:t>
            </a:r>
            <a:r>
              <a:rPr lang="fr-FR" dirty="0"/>
              <a:t>’</a:t>
            </a:r>
          </a:p>
          <a:p>
            <a:pPr marL="0" indent="0">
              <a:buNone/>
            </a:pPr>
            <a:r>
              <a:rPr lang="fr-FR" dirty="0"/>
              <a:t>+ Un ensemble de symboles de prédicats (relations) </a:t>
            </a:r>
          </a:p>
          <a:p>
            <a:pPr marL="0" indent="0">
              <a:buNone/>
            </a:pPr>
            <a:r>
              <a:rPr lang="fr-FR" i="1" dirty="0"/>
              <a:t>• R</a:t>
            </a:r>
            <a:r>
              <a:rPr lang="fr-FR" dirty="0"/>
              <a:t>n : ensemble des relations d’</a:t>
            </a:r>
            <a:r>
              <a:rPr lang="fr-FR" dirty="0" err="1"/>
              <a:t>arité</a:t>
            </a:r>
            <a:r>
              <a:rPr lang="fr-FR" dirty="0"/>
              <a:t> n (n-aire) </a:t>
            </a:r>
            <a:r>
              <a:rPr lang="en-US" dirty="0"/>
              <a:t>(c-à-d </a:t>
            </a:r>
            <a:r>
              <a:rPr lang="en-US" dirty="0" err="1"/>
              <a:t>ayant</a:t>
            </a:r>
            <a:r>
              <a:rPr lang="en-US" dirty="0"/>
              <a:t> n arguments)</a:t>
            </a:r>
          </a:p>
          <a:p>
            <a:pPr marL="0" indent="0">
              <a:buNone/>
            </a:pPr>
            <a:r>
              <a:rPr lang="fr-FR" i="1" dirty="0"/>
              <a:t>• R</a:t>
            </a:r>
            <a:r>
              <a:rPr lang="fr-FR" dirty="0"/>
              <a:t>0 : l’ensemble des relations d’</a:t>
            </a:r>
            <a:r>
              <a:rPr lang="fr-FR" dirty="0" err="1"/>
              <a:t>arité</a:t>
            </a:r>
            <a:r>
              <a:rPr lang="fr-FR" dirty="0"/>
              <a:t> 0</a:t>
            </a:r>
          </a:p>
          <a:p>
            <a:pPr marL="0" indent="0">
              <a:buNone/>
            </a:pPr>
            <a:r>
              <a:rPr lang="fr-FR" dirty="0"/>
              <a:t>+ Des constantes logiques : </a:t>
            </a:r>
            <a:r>
              <a:rPr lang="fr-FR" b="1" dirty="0"/>
              <a:t>V </a:t>
            </a:r>
            <a:r>
              <a:rPr lang="fr-FR" dirty="0"/>
              <a:t>, </a:t>
            </a:r>
            <a:r>
              <a:rPr lang="fr-FR" b="1" dirty="0"/>
              <a:t>F</a:t>
            </a:r>
          </a:p>
          <a:p>
            <a:pPr marL="0" indent="0">
              <a:buNone/>
            </a:pPr>
            <a:r>
              <a:rPr lang="fr-FR" dirty="0"/>
              <a:t>+ Un ensemble de symboles de fonctions</a:t>
            </a:r>
          </a:p>
          <a:p>
            <a:pPr>
              <a:buFont typeface="Arial" panose="020B0604020202020204" pitchFamily="34" charset="0"/>
              <a:buChar char="•"/>
            </a:pPr>
            <a:r>
              <a:rPr lang="en-US" i="1" dirty="0"/>
              <a:t>F </a:t>
            </a:r>
            <a:r>
              <a:rPr lang="en-US" dirty="0"/>
              <a:t>= Un </a:t>
            </a:r>
            <a:r>
              <a:rPr lang="en-US" i="1" dirty="0" err="1"/>
              <a:t>F</a:t>
            </a:r>
            <a:r>
              <a:rPr lang="en-US" dirty="0" err="1"/>
              <a:t>n</a:t>
            </a:r>
            <a:r>
              <a:rPr lang="en-US" dirty="0"/>
              <a:t> = { f , g, h,… , a, b, c, …}</a:t>
            </a:r>
          </a:p>
          <a:p>
            <a:pPr>
              <a:buFont typeface="Arial" panose="020B0604020202020204" pitchFamily="34" charset="0"/>
              <a:buChar char="•"/>
            </a:pPr>
            <a:r>
              <a:rPr lang="en-US" i="1" dirty="0"/>
              <a:t>F</a:t>
            </a:r>
            <a:r>
              <a:rPr lang="en-US" dirty="0"/>
              <a:t>0 = { </a:t>
            </a:r>
            <a:r>
              <a:rPr lang="en-US" dirty="0" err="1"/>
              <a:t>constantes</a:t>
            </a:r>
            <a:r>
              <a:rPr lang="en-US" dirty="0"/>
              <a:t> }</a:t>
            </a:r>
            <a:endParaRPr lang="en-US" sz="1800" dirty="0"/>
          </a:p>
        </p:txBody>
      </p:sp>
    </p:spTree>
    <p:extLst>
      <p:ext uri="{BB962C8B-B14F-4D97-AF65-F5344CB8AC3E}">
        <p14:creationId xmlns:p14="http://schemas.microsoft.com/office/powerpoint/2010/main" val="1202372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FFEB2-B75F-698A-964D-9B304166B5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25C7BA-DAE1-3465-38BD-CDA082C51A10}"/>
              </a:ext>
            </a:extLst>
          </p:cNvPr>
          <p:cNvSpPr>
            <a:spLocks noGrp="1"/>
          </p:cNvSpPr>
          <p:nvPr>
            <p:ph type="title"/>
          </p:nvPr>
        </p:nvSpPr>
        <p:spPr>
          <a:xfrm>
            <a:off x="677334" y="296333"/>
            <a:ext cx="8596668" cy="778933"/>
          </a:xfrm>
        </p:spPr>
        <p:txBody>
          <a:bodyPr/>
          <a:lstStyle/>
          <a:p>
            <a:r>
              <a:rPr lang="fr-FR" dirty="0"/>
              <a:t>Syntaxe: Langage du 1 er ordre</a:t>
            </a:r>
            <a:endParaRPr lang="en-US" dirty="0"/>
          </a:p>
        </p:txBody>
      </p:sp>
      <p:sp>
        <p:nvSpPr>
          <p:cNvPr id="3" name="Content Placeholder 2">
            <a:extLst>
              <a:ext uri="{FF2B5EF4-FFF2-40B4-BE49-F238E27FC236}">
                <a16:creationId xmlns:a16="http://schemas.microsoft.com/office/drawing/2014/main" id="{42470497-55F4-F51B-BDC3-3911279A5908}"/>
              </a:ext>
            </a:extLst>
          </p:cNvPr>
          <p:cNvSpPr>
            <a:spLocks noGrp="1"/>
          </p:cNvSpPr>
          <p:nvPr>
            <p:ph idx="1"/>
          </p:nvPr>
        </p:nvSpPr>
        <p:spPr>
          <a:xfrm>
            <a:off x="677333" y="1227667"/>
            <a:ext cx="10328123" cy="5334000"/>
          </a:xfrm>
        </p:spPr>
        <p:txBody>
          <a:bodyPr>
            <a:normAutofit fontScale="70000" lnSpcReduction="20000"/>
          </a:bodyPr>
          <a:lstStyle/>
          <a:p>
            <a:pPr>
              <a:lnSpc>
                <a:spcPct val="160000"/>
              </a:lnSpc>
            </a:pPr>
            <a:r>
              <a:rPr lang="fr-FR" sz="1600" dirty="0" err="1"/>
              <a:t>Elements</a:t>
            </a:r>
            <a:r>
              <a:rPr lang="fr-FR" sz="1600" dirty="0"/>
              <a:t> de base: </a:t>
            </a:r>
          </a:p>
          <a:p>
            <a:pPr marL="0" indent="0">
              <a:lnSpc>
                <a:spcPct val="160000"/>
              </a:lnSpc>
              <a:buNone/>
            </a:pPr>
            <a:r>
              <a:rPr lang="fr-FR" sz="1600" dirty="0"/>
              <a:t>Soient les ensembles suivants: V, C, </a:t>
            </a:r>
            <a:r>
              <a:rPr lang="fr-FR" sz="1600" dirty="0" err="1"/>
              <a:t>Fj</a:t>
            </a:r>
            <a:r>
              <a:rPr lang="fr-FR" sz="1600" dirty="0"/>
              <a:t> tel que j </a:t>
            </a:r>
            <a:r>
              <a:rPr lang="ru-RU" sz="1600" dirty="0"/>
              <a:t>є</a:t>
            </a:r>
            <a:r>
              <a:rPr lang="fr-FR" sz="1600" dirty="0"/>
              <a:t> N \{0}, Pk tel que  k </a:t>
            </a:r>
            <a:r>
              <a:rPr lang="ru-RU" sz="1600" dirty="0"/>
              <a:t>є</a:t>
            </a:r>
            <a:r>
              <a:rPr lang="fr-FR" sz="1600" dirty="0"/>
              <a:t> N</a:t>
            </a:r>
          </a:p>
          <a:p>
            <a:pPr>
              <a:lnSpc>
                <a:spcPct val="160000"/>
              </a:lnSpc>
              <a:buFont typeface="Arial" panose="020B0604020202020204" pitchFamily="34" charset="0"/>
              <a:buChar char="•"/>
            </a:pPr>
            <a:r>
              <a:rPr lang="fr-FR" sz="1600" dirty="0"/>
              <a:t>V: ensemble des variables { x, y, z, u, w} éventuellement muni d’indices. </a:t>
            </a:r>
          </a:p>
          <a:p>
            <a:pPr>
              <a:lnSpc>
                <a:spcPct val="160000"/>
              </a:lnSpc>
              <a:buFont typeface="Arial" panose="020B0604020202020204" pitchFamily="34" charset="0"/>
              <a:buChar char="•"/>
            </a:pPr>
            <a:r>
              <a:rPr lang="fr-FR" sz="1600" dirty="0"/>
              <a:t>C: ensemble de constantes { a, b, </a:t>
            </a:r>
            <a:r>
              <a:rPr lang="fr-FR" sz="1600" dirty="0" err="1"/>
              <a:t>c,d</a:t>
            </a:r>
            <a:r>
              <a:rPr lang="fr-FR" sz="1600" dirty="0"/>
              <a:t>, e} éventuellement muni d’indices.</a:t>
            </a:r>
          </a:p>
          <a:p>
            <a:pPr>
              <a:lnSpc>
                <a:spcPct val="160000"/>
              </a:lnSpc>
              <a:buFont typeface="Arial" panose="020B0604020202020204" pitchFamily="34" charset="0"/>
              <a:buChar char="•"/>
            </a:pPr>
            <a:r>
              <a:rPr lang="fr-FR" sz="1600" dirty="0" err="1"/>
              <a:t>Fj</a:t>
            </a:r>
            <a:r>
              <a:rPr lang="fr-FR" sz="1600" dirty="0"/>
              <a:t>: ensemble des </a:t>
            </a:r>
            <a:r>
              <a:rPr lang="fr-FR" sz="1600" dirty="0" err="1"/>
              <a:t>symbôles</a:t>
            </a:r>
            <a:r>
              <a:rPr lang="fr-FR" sz="1600" dirty="0"/>
              <a:t> fonctionnels j − aires ( fonction d’</a:t>
            </a:r>
            <a:r>
              <a:rPr lang="fr-FR" sz="1600" dirty="0" err="1"/>
              <a:t>arité</a:t>
            </a:r>
            <a:r>
              <a:rPr lang="fr-FR" sz="1600" dirty="0"/>
              <a:t> 2 càd une fonction qui possède deux arguments.) </a:t>
            </a:r>
          </a:p>
          <a:p>
            <a:pPr>
              <a:lnSpc>
                <a:spcPct val="160000"/>
              </a:lnSpc>
              <a:buFont typeface="Arial" panose="020B0604020202020204" pitchFamily="34" charset="0"/>
              <a:buChar char="•"/>
            </a:pPr>
            <a:r>
              <a:rPr lang="fr-FR" sz="1600" dirty="0"/>
              <a:t>Pk: ensemble des </a:t>
            </a:r>
            <a:r>
              <a:rPr lang="fr-FR" sz="1600" dirty="0" err="1"/>
              <a:t>symbôles</a:t>
            </a:r>
            <a:r>
              <a:rPr lang="fr-FR" sz="1600" dirty="0"/>
              <a:t> de prédicats {</a:t>
            </a:r>
            <a:r>
              <a:rPr lang="fr-FR" sz="1600" dirty="0" err="1"/>
              <a:t>p,q,r,s</a:t>
            </a:r>
            <a:r>
              <a:rPr lang="fr-FR" sz="1600" dirty="0"/>
              <a:t> ..} éventuellement munis d’indices.</a:t>
            </a:r>
          </a:p>
          <a:p>
            <a:pPr marL="0" indent="0">
              <a:lnSpc>
                <a:spcPct val="160000"/>
              </a:lnSpc>
              <a:buNone/>
            </a:pPr>
            <a:r>
              <a:rPr lang="fr-FR" sz="1600" dirty="0"/>
              <a:t>Termes:</a:t>
            </a:r>
          </a:p>
          <a:p>
            <a:pPr marL="0" indent="0">
              <a:lnSpc>
                <a:spcPct val="160000"/>
              </a:lnSpc>
              <a:buNone/>
            </a:pPr>
            <a:r>
              <a:rPr lang="fr-FR" sz="1600" dirty="0"/>
              <a:t>Les termes sont construits à partir des variables X et des symboles de fonctions F</a:t>
            </a:r>
          </a:p>
          <a:p>
            <a:pPr marL="0" indent="0">
              <a:lnSpc>
                <a:spcPct val="160000"/>
              </a:lnSpc>
              <a:buNone/>
            </a:pPr>
            <a:r>
              <a:rPr lang="fr-FR" sz="1600" dirty="0"/>
              <a:t>L’ensemble des termes, noté T(F, X), est le plus petit ensemble contenant X U F0 et qui est clos (stable) pour l’opération qui pour tous f ∈ Fn (n &gt; 0) et t1, ..., </a:t>
            </a:r>
            <a:r>
              <a:rPr lang="fr-FR" sz="1600" dirty="0" err="1"/>
              <a:t>tn</a:t>
            </a:r>
            <a:r>
              <a:rPr lang="fr-FR" sz="1600" dirty="0"/>
              <a:t> ∈ T (F, X) associe f t1...</a:t>
            </a:r>
            <a:r>
              <a:rPr lang="fr-FR" sz="1600" dirty="0" err="1"/>
              <a:t>tn</a:t>
            </a:r>
            <a:endParaRPr lang="fr-FR" sz="1600" dirty="0"/>
          </a:p>
          <a:p>
            <a:pPr marL="0" indent="0">
              <a:lnSpc>
                <a:spcPct val="160000"/>
              </a:lnSpc>
              <a:buNone/>
            </a:pPr>
            <a:r>
              <a:rPr lang="fr-FR" sz="1600" dirty="0"/>
              <a:t>Autrement dit</a:t>
            </a:r>
          </a:p>
          <a:p>
            <a:pPr marL="0" indent="0">
              <a:lnSpc>
                <a:spcPct val="160000"/>
              </a:lnSpc>
              <a:buNone/>
            </a:pPr>
            <a:r>
              <a:rPr lang="fr-FR" sz="1600" dirty="0"/>
              <a:t>1. une variable est un terme</a:t>
            </a:r>
          </a:p>
          <a:p>
            <a:pPr marL="0" indent="0">
              <a:lnSpc>
                <a:spcPct val="160000"/>
              </a:lnSpc>
              <a:buNone/>
            </a:pPr>
            <a:r>
              <a:rPr lang="fr-FR" sz="1600" dirty="0"/>
              <a:t>2. une constante est un terme</a:t>
            </a:r>
          </a:p>
          <a:p>
            <a:pPr marL="0" indent="0">
              <a:lnSpc>
                <a:spcPct val="160000"/>
              </a:lnSpc>
              <a:buNone/>
            </a:pPr>
            <a:r>
              <a:rPr lang="fr-FR" sz="1600" dirty="0"/>
              <a:t>3. si f ∈ Fn et t1,..., </a:t>
            </a:r>
            <a:r>
              <a:rPr lang="fr-FR" sz="1600" dirty="0" err="1"/>
              <a:t>tn</a:t>
            </a:r>
            <a:r>
              <a:rPr lang="fr-FR" sz="1600" dirty="0"/>
              <a:t> sont des termes ( n &gt; 0) </a:t>
            </a:r>
            <a:r>
              <a:rPr lang="fr-FR" sz="1600" dirty="0" err="1"/>
              <a:t>alorsf</a:t>
            </a:r>
            <a:r>
              <a:rPr lang="fr-FR" sz="1600" dirty="0"/>
              <a:t> t1...</a:t>
            </a:r>
            <a:r>
              <a:rPr lang="fr-FR" sz="1600" dirty="0" err="1"/>
              <a:t>tn</a:t>
            </a:r>
            <a:r>
              <a:rPr lang="fr-FR" sz="1600" dirty="0"/>
              <a:t> est un terme</a:t>
            </a:r>
          </a:p>
          <a:p>
            <a:pPr marL="0" indent="0">
              <a:lnSpc>
                <a:spcPct val="160000"/>
              </a:lnSpc>
              <a:buNone/>
            </a:pPr>
            <a:r>
              <a:rPr lang="fr-FR" sz="1600" dirty="0"/>
              <a:t>4. rien d’autre n’est un terme</a:t>
            </a:r>
          </a:p>
          <a:p>
            <a:pPr>
              <a:lnSpc>
                <a:spcPct val="160000"/>
              </a:lnSpc>
              <a:buFont typeface="Arial" panose="020B0604020202020204" pitchFamily="34" charset="0"/>
              <a:buChar char="•"/>
            </a:pPr>
            <a:endParaRPr lang="fr-FR" sz="1600" dirty="0"/>
          </a:p>
        </p:txBody>
      </p:sp>
    </p:spTree>
    <p:extLst>
      <p:ext uri="{BB962C8B-B14F-4D97-AF65-F5344CB8AC3E}">
        <p14:creationId xmlns:p14="http://schemas.microsoft.com/office/powerpoint/2010/main" val="3095521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BDE91-0804-1DD4-64FA-5ACE5B4EC6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10D6ED-5841-F7B0-253B-0088E557023C}"/>
              </a:ext>
            </a:extLst>
          </p:cNvPr>
          <p:cNvSpPr>
            <a:spLocks noGrp="1"/>
          </p:cNvSpPr>
          <p:nvPr>
            <p:ph type="title"/>
          </p:nvPr>
        </p:nvSpPr>
        <p:spPr>
          <a:xfrm>
            <a:off x="677334" y="296333"/>
            <a:ext cx="8596668" cy="778933"/>
          </a:xfrm>
        </p:spPr>
        <p:txBody>
          <a:bodyPr/>
          <a:lstStyle/>
          <a:p>
            <a:r>
              <a:rPr lang="fr-FR" dirty="0"/>
              <a:t>Syntaxe: Langage du 1 er ordre</a:t>
            </a:r>
            <a:endParaRPr lang="en-US" dirty="0"/>
          </a:p>
        </p:txBody>
      </p:sp>
      <p:sp>
        <p:nvSpPr>
          <p:cNvPr id="3" name="Content Placeholder 2">
            <a:extLst>
              <a:ext uri="{FF2B5EF4-FFF2-40B4-BE49-F238E27FC236}">
                <a16:creationId xmlns:a16="http://schemas.microsoft.com/office/drawing/2014/main" id="{E0E6E986-15D8-D520-5E64-070905B1EB98}"/>
              </a:ext>
            </a:extLst>
          </p:cNvPr>
          <p:cNvSpPr>
            <a:spLocks noGrp="1"/>
          </p:cNvSpPr>
          <p:nvPr>
            <p:ph idx="1"/>
          </p:nvPr>
        </p:nvSpPr>
        <p:spPr>
          <a:xfrm>
            <a:off x="677333" y="1227667"/>
            <a:ext cx="10328123" cy="5334000"/>
          </a:xfrm>
        </p:spPr>
        <p:txBody>
          <a:bodyPr>
            <a:normAutofit/>
          </a:bodyPr>
          <a:lstStyle/>
          <a:p>
            <a:pPr>
              <a:lnSpc>
                <a:spcPct val="160000"/>
              </a:lnSpc>
            </a:pPr>
            <a:r>
              <a:rPr lang="fr-FR" sz="1600" dirty="0"/>
              <a:t>Exemple</a:t>
            </a:r>
          </a:p>
          <a:p>
            <a:pPr marL="0" indent="0">
              <a:lnSpc>
                <a:spcPct val="160000"/>
              </a:lnSpc>
              <a:buNone/>
            </a:pPr>
            <a:r>
              <a:rPr lang="fr-FR" sz="1600" dirty="0"/>
              <a:t>f(</a:t>
            </a:r>
            <a:r>
              <a:rPr lang="fr-FR" sz="1600" dirty="0" err="1"/>
              <a:t>x,g</a:t>
            </a:r>
            <a:r>
              <a:rPr lang="fr-FR" sz="1600" dirty="0"/>
              <a:t>(</a:t>
            </a:r>
            <a:r>
              <a:rPr lang="fr-FR" sz="1600" dirty="0" err="1"/>
              <a:t>y,z</a:t>
            </a:r>
            <a:r>
              <a:rPr lang="fr-FR" sz="1600" dirty="0"/>
              <a:t>)) est un terme si f et g sont des symboles de fonction d’</a:t>
            </a:r>
            <a:r>
              <a:rPr lang="fr-FR" sz="1600" dirty="0" err="1"/>
              <a:t>arité</a:t>
            </a:r>
            <a:r>
              <a:rPr lang="fr-FR" sz="1600" dirty="0"/>
              <a:t> 2 (∈ F2 )</a:t>
            </a:r>
          </a:p>
          <a:p>
            <a:pPr>
              <a:lnSpc>
                <a:spcPct val="160000"/>
              </a:lnSpc>
            </a:pPr>
            <a:r>
              <a:rPr lang="fr-FR" sz="1600" dirty="0"/>
              <a:t>Arbre de décomposition d’un terme</a:t>
            </a:r>
          </a:p>
          <a:p>
            <a:pPr marL="0" indent="0">
              <a:lnSpc>
                <a:spcPct val="160000"/>
              </a:lnSpc>
              <a:buNone/>
            </a:pPr>
            <a:r>
              <a:rPr lang="fr-FR" sz="1600" dirty="0"/>
              <a:t>L’arbre de décomposition du terme f(</a:t>
            </a:r>
            <a:r>
              <a:rPr lang="fr-FR" sz="1600" dirty="0" err="1"/>
              <a:t>x,g</a:t>
            </a:r>
            <a:r>
              <a:rPr lang="fr-FR" sz="1600" dirty="0"/>
              <a:t>(</a:t>
            </a:r>
            <a:r>
              <a:rPr lang="fr-FR" sz="1600" dirty="0" err="1"/>
              <a:t>y,z</a:t>
            </a:r>
            <a:r>
              <a:rPr lang="fr-FR" sz="1600" dirty="0"/>
              <a:t>))</a:t>
            </a:r>
          </a:p>
          <a:p>
            <a:pPr marL="0" indent="0">
              <a:lnSpc>
                <a:spcPct val="160000"/>
              </a:lnSpc>
              <a:buNone/>
            </a:pPr>
            <a:endParaRPr lang="fr-FR" sz="1600" dirty="0"/>
          </a:p>
        </p:txBody>
      </p:sp>
      <p:pic>
        <p:nvPicPr>
          <p:cNvPr id="5" name="Picture 4">
            <a:extLst>
              <a:ext uri="{FF2B5EF4-FFF2-40B4-BE49-F238E27FC236}">
                <a16:creationId xmlns:a16="http://schemas.microsoft.com/office/drawing/2014/main" id="{410DD630-8C70-B772-F2EE-23CD4FC1CE81}"/>
              </a:ext>
            </a:extLst>
          </p:cNvPr>
          <p:cNvPicPr>
            <a:picLocks noChangeAspect="1"/>
          </p:cNvPicPr>
          <p:nvPr/>
        </p:nvPicPr>
        <p:blipFill>
          <a:blip r:embed="rId2"/>
          <a:stretch>
            <a:fillRect/>
          </a:stretch>
        </p:blipFill>
        <p:spPr>
          <a:xfrm>
            <a:off x="6347002" y="2683788"/>
            <a:ext cx="1941864" cy="1998423"/>
          </a:xfrm>
          <a:prstGeom prst="rect">
            <a:avLst/>
          </a:prstGeom>
        </p:spPr>
      </p:pic>
    </p:spTree>
    <p:extLst>
      <p:ext uri="{BB962C8B-B14F-4D97-AF65-F5344CB8AC3E}">
        <p14:creationId xmlns:p14="http://schemas.microsoft.com/office/powerpoint/2010/main" val="2925737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5215E-6C81-6E54-069F-81FD3208D0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9C28FF-B048-42F8-F2FD-C130A72AE324}"/>
              </a:ext>
            </a:extLst>
          </p:cNvPr>
          <p:cNvSpPr>
            <a:spLocks noGrp="1"/>
          </p:cNvSpPr>
          <p:nvPr>
            <p:ph type="title"/>
          </p:nvPr>
        </p:nvSpPr>
        <p:spPr>
          <a:xfrm>
            <a:off x="677334" y="296333"/>
            <a:ext cx="8596668" cy="778933"/>
          </a:xfrm>
        </p:spPr>
        <p:txBody>
          <a:bodyPr/>
          <a:lstStyle/>
          <a:p>
            <a:r>
              <a:rPr lang="fr-FR" dirty="0"/>
              <a:t>Syntaxe: Langage du 1 er ordre</a:t>
            </a:r>
            <a:endParaRPr lang="en-US" dirty="0"/>
          </a:p>
        </p:txBody>
      </p:sp>
      <p:sp>
        <p:nvSpPr>
          <p:cNvPr id="3" name="Content Placeholder 2">
            <a:extLst>
              <a:ext uri="{FF2B5EF4-FFF2-40B4-BE49-F238E27FC236}">
                <a16:creationId xmlns:a16="http://schemas.microsoft.com/office/drawing/2014/main" id="{008B7C18-F125-0988-6765-70AFFE24968C}"/>
              </a:ext>
            </a:extLst>
          </p:cNvPr>
          <p:cNvSpPr>
            <a:spLocks noGrp="1"/>
          </p:cNvSpPr>
          <p:nvPr>
            <p:ph idx="1"/>
          </p:nvPr>
        </p:nvSpPr>
        <p:spPr>
          <a:xfrm>
            <a:off x="869334" y="1346201"/>
            <a:ext cx="8212667" cy="5334000"/>
          </a:xfrm>
        </p:spPr>
        <p:txBody>
          <a:bodyPr>
            <a:normAutofit/>
          </a:bodyPr>
          <a:lstStyle/>
          <a:p>
            <a:pPr>
              <a:lnSpc>
                <a:spcPct val="160000"/>
              </a:lnSpc>
            </a:pPr>
            <a:r>
              <a:rPr lang="fr-FR" sz="1600" dirty="0"/>
              <a:t>Formules du langage:</a:t>
            </a:r>
          </a:p>
          <a:p>
            <a:pPr marL="0" indent="0">
              <a:lnSpc>
                <a:spcPct val="160000"/>
              </a:lnSpc>
              <a:buNone/>
            </a:pPr>
            <a:r>
              <a:rPr lang="fr-FR" sz="1600" dirty="0"/>
              <a:t>1. Formule atomique:</a:t>
            </a:r>
          </a:p>
          <a:p>
            <a:pPr marL="0" indent="0">
              <a:lnSpc>
                <a:spcPct val="160000"/>
              </a:lnSpc>
              <a:buNone/>
            </a:pPr>
            <a:r>
              <a:rPr lang="fr-FR" sz="1600" dirty="0"/>
              <a:t>A est une formule atomique </a:t>
            </a:r>
            <a:r>
              <a:rPr lang="fr-FR" sz="1600" dirty="0" err="1"/>
              <a:t>ssi</a:t>
            </a:r>
            <a:r>
              <a:rPr lang="fr-FR" sz="1600" dirty="0"/>
              <a:t> A s’écrit sous la forme P(t1,...,</a:t>
            </a:r>
            <a:r>
              <a:rPr lang="fr-FR" sz="1600" dirty="0" err="1"/>
              <a:t>tn</a:t>
            </a:r>
            <a:r>
              <a:rPr lang="fr-FR" sz="1600" dirty="0"/>
              <a:t>) avec</a:t>
            </a:r>
          </a:p>
          <a:p>
            <a:pPr>
              <a:lnSpc>
                <a:spcPct val="160000"/>
              </a:lnSpc>
              <a:buFont typeface="Arial" panose="020B0604020202020204" pitchFamily="34" charset="0"/>
              <a:buChar char="•"/>
            </a:pPr>
            <a:r>
              <a:rPr lang="fr-FR" sz="1600" dirty="0"/>
              <a:t> P est un symbole de prédicat n-aire (P ∈ R n)</a:t>
            </a:r>
          </a:p>
          <a:p>
            <a:pPr>
              <a:lnSpc>
                <a:spcPct val="160000"/>
              </a:lnSpc>
              <a:buFont typeface="Arial" panose="020B0604020202020204" pitchFamily="34" charset="0"/>
              <a:buChar char="•"/>
            </a:pPr>
            <a:r>
              <a:rPr lang="fr-FR" sz="1600" dirty="0"/>
              <a:t>t1,..., </a:t>
            </a:r>
            <a:r>
              <a:rPr lang="fr-FR" sz="1600" dirty="0" err="1"/>
              <a:t>tn</a:t>
            </a:r>
            <a:r>
              <a:rPr lang="fr-FR" sz="1600" dirty="0"/>
              <a:t> des termes ( ∈ T (F,X)n )</a:t>
            </a:r>
          </a:p>
          <a:p>
            <a:pPr marL="0" indent="0">
              <a:lnSpc>
                <a:spcPct val="160000"/>
              </a:lnSpc>
              <a:buNone/>
            </a:pPr>
            <a:r>
              <a:rPr lang="fr-FR" sz="1600" dirty="0"/>
              <a:t>On note par A(R, F, X) l’ensemble des formules atomiques</a:t>
            </a:r>
          </a:p>
          <a:p>
            <a:pPr>
              <a:lnSpc>
                <a:spcPct val="160000"/>
              </a:lnSpc>
              <a:buFont typeface="Arial" panose="020B0604020202020204" pitchFamily="34" charset="0"/>
              <a:buChar char="•"/>
            </a:pPr>
            <a:r>
              <a:rPr lang="fr-FR" sz="1600" dirty="0"/>
              <a:t>Si n = 0, une formule atomique est une variable propositionnelle</a:t>
            </a:r>
          </a:p>
        </p:txBody>
      </p:sp>
    </p:spTree>
    <p:extLst>
      <p:ext uri="{BB962C8B-B14F-4D97-AF65-F5344CB8AC3E}">
        <p14:creationId xmlns:p14="http://schemas.microsoft.com/office/powerpoint/2010/main" val="3139627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0F418-361B-BAED-FF2D-3A632ABDAB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F3566F-2E46-FEE8-3B90-38B54EBB1F2F}"/>
              </a:ext>
            </a:extLst>
          </p:cNvPr>
          <p:cNvSpPr>
            <a:spLocks noGrp="1"/>
          </p:cNvSpPr>
          <p:nvPr>
            <p:ph type="title"/>
          </p:nvPr>
        </p:nvSpPr>
        <p:spPr>
          <a:xfrm>
            <a:off x="677334" y="296333"/>
            <a:ext cx="8596668" cy="778933"/>
          </a:xfrm>
        </p:spPr>
        <p:txBody>
          <a:bodyPr/>
          <a:lstStyle/>
          <a:p>
            <a:r>
              <a:rPr lang="fr-FR" dirty="0"/>
              <a:t>Syntaxe: Langage du 1 er ordre</a:t>
            </a:r>
            <a:endParaRPr lang="en-US" dirty="0"/>
          </a:p>
        </p:txBody>
      </p:sp>
      <p:sp>
        <p:nvSpPr>
          <p:cNvPr id="3" name="Content Placeholder 2">
            <a:extLst>
              <a:ext uri="{FF2B5EF4-FFF2-40B4-BE49-F238E27FC236}">
                <a16:creationId xmlns:a16="http://schemas.microsoft.com/office/drawing/2014/main" id="{0E4F18C2-C6F9-672B-75EC-0EA8A82444CB}"/>
              </a:ext>
            </a:extLst>
          </p:cNvPr>
          <p:cNvSpPr>
            <a:spLocks noGrp="1"/>
          </p:cNvSpPr>
          <p:nvPr>
            <p:ph idx="1"/>
          </p:nvPr>
        </p:nvSpPr>
        <p:spPr>
          <a:xfrm>
            <a:off x="869334" y="1346201"/>
            <a:ext cx="8212667" cy="5334000"/>
          </a:xfrm>
        </p:spPr>
        <p:txBody>
          <a:bodyPr>
            <a:normAutofit fontScale="92500" lnSpcReduction="20000"/>
          </a:bodyPr>
          <a:lstStyle/>
          <a:p>
            <a:pPr>
              <a:lnSpc>
                <a:spcPct val="160000"/>
              </a:lnSpc>
            </a:pPr>
            <a:r>
              <a:rPr lang="fr-FR" sz="1600" dirty="0"/>
              <a:t>Formules bien formées:</a:t>
            </a:r>
          </a:p>
          <a:p>
            <a:pPr marL="0" indent="0">
              <a:lnSpc>
                <a:spcPct val="160000"/>
              </a:lnSpc>
              <a:buNone/>
            </a:pPr>
            <a:r>
              <a:rPr lang="fr-FR" sz="1600" dirty="0"/>
              <a:t>1. L’ensemble des formules bien formées </a:t>
            </a:r>
            <a:r>
              <a:rPr lang="fr-FR" sz="1600" dirty="0" err="1"/>
              <a:t>fbf</a:t>
            </a:r>
            <a:r>
              <a:rPr lang="fr-FR" sz="1600" dirty="0"/>
              <a:t> du calcul des prédicats P1 noté ∑p1 est le plus petit ensemble de formules définit sur l’alphabet ∶</a:t>
            </a:r>
          </a:p>
          <a:p>
            <a:pPr marL="0" indent="0">
              <a:lnSpc>
                <a:spcPct val="160000"/>
              </a:lnSpc>
              <a:buNone/>
            </a:pPr>
            <a:endParaRPr lang="fr-FR" sz="1600" dirty="0"/>
          </a:p>
          <a:p>
            <a:pPr marL="0" indent="0">
              <a:lnSpc>
                <a:spcPct val="160000"/>
              </a:lnSpc>
              <a:buNone/>
            </a:pPr>
            <a:endParaRPr lang="fr-FR" sz="1600" dirty="0"/>
          </a:p>
          <a:p>
            <a:pPr marL="0" indent="0">
              <a:lnSpc>
                <a:spcPct val="160000"/>
              </a:lnSpc>
              <a:buNone/>
            </a:pPr>
            <a:r>
              <a:rPr lang="fr-FR" sz="1600" dirty="0"/>
              <a:t>Et tel que :</a:t>
            </a:r>
          </a:p>
          <a:p>
            <a:pPr>
              <a:lnSpc>
                <a:spcPct val="160000"/>
              </a:lnSpc>
              <a:buFont typeface="Arial" panose="020B0604020202020204" pitchFamily="34" charset="0"/>
              <a:buChar char="•"/>
            </a:pPr>
            <a:r>
              <a:rPr lang="fr-FR" sz="1600" dirty="0"/>
              <a:t>les formules atomiques sont des </a:t>
            </a:r>
            <a:r>
              <a:rPr lang="fr-FR" sz="1600" dirty="0" err="1"/>
              <a:t>fbf</a:t>
            </a:r>
            <a:r>
              <a:rPr lang="fr-FR" sz="1600" dirty="0"/>
              <a:t>,</a:t>
            </a:r>
          </a:p>
          <a:p>
            <a:pPr>
              <a:lnSpc>
                <a:spcPct val="160000"/>
              </a:lnSpc>
              <a:buFont typeface="Arial" panose="020B0604020202020204" pitchFamily="34" charset="0"/>
              <a:buChar char="•"/>
            </a:pPr>
            <a:r>
              <a:rPr lang="fr-FR" sz="1600" dirty="0"/>
              <a:t>si A et B sont des </a:t>
            </a:r>
            <a:r>
              <a:rPr lang="fr-FR" sz="1600" dirty="0" err="1"/>
              <a:t>fbf</a:t>
            </a:r>
            <a:r>
              <a:rPr lang="fr-FR" sz="1600" dirty="0"/>
              <a:t>, (A), ¬A, A ∨ B, A ∧ B, A → B et A ↔ B sont des </a:t>
            </a:r>
            <a:r>
              <a:rPr lang="fr-FR" sz="1600" dirty="0" err="1"/>
              <a:t>fbf</a:t>
            </a:r>
            <a:r>
              <a:rPr lang="fr-FR" sz="1600" dirty="0"/>
              <a:t>,</a:t>
            </a:r>
          </a:p>
          <a:p>
            <a:pPr>
              <a:lnSpc>
                <a:spcPct val="160000"/>
              </a:lnSpc>
              <a:buFont typeface="Arial" panose="020B0604020202020204" pitchFamily="34" charset="0"/>
              <a:buChar char="•"/>
            </a:pPr>
            <a:r>
              <a:rPr lang="fr-FR" sz="1600" dirty="0"/>
              <a:t>si A est une </a:t>
            </a:r>
            <a:r>
              <a:rPr lang="fr-FR" sz="1600" dirty="0" err="1"/>
              <a:t>fbf</a:t>
            </a:r>
            <a:r>
              <a:rPr lang="fr-FR" sz="1600" dirty="0"/>
              <a:t> et x une variable, alors ∀x A et ∃x A sont des </a:t>
            </a:r>
            <a:r>
              <a:rPr lang="fr-FR" sz="1600" dirty="0" err="1"/>
              <a:t>fbf</a:t>
            </a:r>
            <a:r>
              <a:rPr lang="fr-FR" sz="1600" dirty="0"/>
              <a:t>.</a:t>
            </a:r>
          </a:p>
          <a:p>
            <a:pPr marL="0" indent="0">
              <a:lnSpc>
                <a:spcPct val="160000"/>
              </a:lnSpc>
              <a:buNone/>
            </a:pPr>
            <a:r>
              <a:rPr lang="fr-FR" sz="1600" dirty="0"/>
              <a:t>N.B.</a:t>
            </a:r>
          </a:p>
          <a:p>
            <a:pPr marL="0" indent="0">
              <a:lnSpc>
                <a:spcPct val="160000"/>
              </a:lnSpc>
              <a:buNone/>
            </a:pPr>
            <a:r>
              <a:rPr lang="fr-FR" sz="1600" dirty="0"/>
              <a:t>∀, ∃∶ quantificateur universel; quantificateur </a:t>
            </a:r>
            <a:r>
              <a:rPr lang="fr-FR" sz="1600" dirty="0" err="1"/>
              <a:t>existensiel</a:t>
            </a:r>
            <a:endParaRPr lang="fr-FR" sz="1600" dirty="0"/>
          </a:p>
          <a:p>
            <a:pPr marL="0" indent="0">
              <a:lnSpc>
                <a:spcPct val="160000"/>
              </a:lnSpc>
              <a:buNone/>
            </a:pPr>
            <a:r>
              <a:rPr lang="fr-FR" sz="1600" dirty="0"/>
              <a:t>→, ¬, ↔,⋀,⋁ : opérateurs logiques</a:t>
            </a:r>
          </a:p>
        </p:txBody>
      </p:sp>
      <p:pic>
        <p:nvPicPr>
          <p:cNvPr id="5" name="Picture 4">
            <a:extLst>
              <a:ext uri="{FF2B5EF4-FFF2-40B4-BE49-F238E27FC236}">
                <a16:creationId xmlns:a16="http://schemas.microsoft.com/office/drawing/2014/main" id="{29450004-6271-9582-54BA-BC0D8217B9A3}"/>
              </a:ext>
            </a:extLst>
          </p:cNvPr>
          <p:cNvPicPr>
            <a:picLocks noChangeAspect="1"/>
          </p:cNvPicPr>
          <p:nvPr/>
        </p:nvPicPr>
        <p:blipFill>
          <a:blip r:embed="rId2">
            <a:duotone>
              <a:prstClr val="black"/>
              <a:schemeClr val="bg1">
                <a:tint val="45000"/>
                <a:satMod val="400000"/>
              </a:schemeClr>
            </a:duotone>
            <a:extLst>
              <a:ext uri="{BEBA8EAE-BF5A-486C-A8C5-ECC9F3942E4B}">
                <a14:imgProps xmlns:a14="http://schemas.microsoft.com/office/drawing/2010/main">
                  <a14:imgLayer r:embed="rId3">
                    <a14:imgEffect>
                      <a14:sharpenSoften amount="100000"/>
                    </a14:imgEffect>
                    <a14:imgEffect>
                      <a14:colorTemperature colorTemp="11500"/>
                    </a14:imgEffect>
                    <a14:imgEffect>
                      <a14:saturation sat="400000"/>
                    </a14:imgEffect>
                    <a14:imgEffect>
                      <a14:brightnessContrast bright="21000"/>
                    </a14:imgEffect>
                  </a14:imgLayer>
                </a14:imgProps>
              </a:ext>
            </a:extLst>
          </a:blip>
          <a:stretch>
            <a:fillRect/>
          </a:stretch>
        </p:blipFill>
        <p:spPr>
          <a:xfrm>
            <a:off x="1112276" y="2744868"/>
            <a:ext cx="8466384" cy="591720"/>
          </a:xfrm>
          <a:prstGeom prst="rect">
            <a:avLst/>
          </a:prstGeom>
        </p:spPr>
      </p:pic>
    </p:spTree>
    <p:extLst>
      <p:ext uri="{BB962C8B-B14F-4D97-AF65-F5344CB8AC3E}">
        <p14:creationId xmlns:p14="http://schemas.microsoft.com/office/powerpoint/2010/main" val="1174150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D190D-DB6E-E941-C67C-D7059AC797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6AAA7A-D009-4B9F-8F22-54903BD903C5}"/>
              </a:ext>
            </a:extLst>
          </p:cNvPr>
          <p:cNvSpPr>
            <a:spLocks noGrp="1"/>
          </p:cNvSpPr>
          <p:nvPr>
            <p:ph type="title"/>
          </p:nvPr>
        </p:nvSpPr>
        <p:spPr>
          <a:xfrm>
            <a:off x="677334" y="296333"/>
            <a:ext cx="8596668" cy="778933"/>
          </a:xfrm>
        </p:spPr>
        <p:txBody>
          <a:bodyPr/>
          <a:lstStyle/>
          <a:p>
            <a:r>
              <a:rPr lang="fr-FR" dirty="0"/>
              <a:t>Syntaxe: Langage du 1 er ordre</a:t>
            </a:r>
            <a:endParaRPr lang="en-US" dirty="0"/>
          </a:p>
        </p:txBody>
      </p:sp>
      <p:sp>
        <p:nvSpPr>
          <p:cNvPr id="3" name="Content Placeholder 2">
            <a:extLst>
              <a:ext uri="{FF2B5EF4-FFF2-40B4-BE49-F238E27FC236}">
                <a16:creationId xmlns:a16="http://schemas.microsoft.com/office/drawing/2014/main" id="{8DC77210-8009-6B32-479F-6604C4592E73}"/>
              </a:ext>
            </a:extLst>
          </p:cNvPr>
          <p:cNvSpPr>
            <a:spLocks noGrp="1"/>
          </p:cNvSpPr>
          <p:nvPr>
            <p:ph idx="1"/>
          </p:nvPr>
        </p:nvSpPr>
        <p:spPr>
          <a:xfrm>
            <a:off x="302067" y="1227667"/>
            <a:ext cx="11271866" cy="5334000"/>
          </a:xfrm>
        </p:spPr>
        <p:txBody>
          <a:bodyPr>
            <a:normAutofit fontScale="92500" lnSpcReduction="20000"/>
          </a:bodyPr>
          <a:lstStyle/>
          <a:p>
            <a:pPr>
              <a:lnSpc>
                <a:spcPct val="160000"/>
              </a:lnSpc>
            </a:pPr>
            <a:r>
              <a:rPr lang="fr-FR" sz="1400" dirty="0"/>
              <a:t>Les formules:</a:t>
            </a:r>
          </a:p>
          <a:p>
            <a:pPr marL="0" indent="0">
              <a:lnSpc>
                <a:spcPct val="160000"/>
              </a:lnSpc>
              <a:buNone/>
            </a:pPr>
            <a:r>
              <a:rPr lang="fr-FR" sz="1400" dirty="0"/>
              <a:t>Pour écrire des formules de ∑p1 nous utilisons les symboles complémentaires suivants:</a:t>
            </a:r>
          </a:p>
          <a:p>
            <a:pPr>
              <a:lnSpc>
                <a:spcPct val="160000"/>
              </a:lnSpc>
              <a:buFont typeface="Arial" panose="020B0604020202020204" pitchFamily="34" charset="0"/>
              <a:buChar char="•"/>
            </a:pPr>
            <a:r>
              <a:rPr lang="fr-FR" sz="1400" dirty="0">
                <a:highlight>
                  <a:srgbClr val="FFFF00"/>
                </a:highlight>
              </a:rPr>
              <a:t>∀ x A = ¬∃</a:t>
            </a:r>
            <a:r>
              <a:rPr lang="fr-FR" sz="1400" dirty="0" err="1">
                <a:highlight>
                  <a:srgbClr val="FFFF00"/>
                </a:highlight>
              </a:rPr>
              <a:t>x¬A</a:t>
            </a:r>
            <a:r>
              <a:rPr lang="fr-FR" sz="1400" dirty="0">
                <a:highlight>
                  <a:srgbClr val="FFFF00"/>
                </a:highlight>
              </a:rPr>
              <a:t> </a:t>
            </a:r>
            <a:r>
              <a:rPr lang="fr-FR" sz="1400" dirty="0"/>
              <a:t>(</a:t>
            </a:r>
            <a:r>
              <a:rPr lang="fr-FR" sz="1400" b="1" dirty="0"/>
              <a:t>Phrase :</a:t>
            </a:r>
            <a:r>
              <a:rPr lang="fr-FR" sz="1400" dirty="0"/>
              <a:t> « Pour tout x, A est vrai » ↔ « Il n’existe aucun x pour lequel A est faux ». exemple : A(x): « x est supérieur à 0 » | ∀ x A : « tous les x sont supérieurs à 0 » | ¬∃</a:t>
            </a:r>
            <a:r>
              <a:rPr lang="fr-FR" sz="1400" dirty="0" err="1"/>
              <a:t>x¬A</a:t>
            </a:r>
            <a:r>
              <a:rPr lang="fr-FR" sz="1400" dirty="0"/>
              <a:t> : « Il n’existe aucun x qui ne soit pas supérieur à 0 » </a:t>
            </a:r>
          </a:p>
          <a:p>
            <a:pPr>
              <a:lnSpc>
                <a:spcPct val="160000"/>
              </a:lnSpc>
              <a:buFont typeface="Arial" panose="020B0604020202020204" pitchFamily="34" charset="0"/>
              <a:buChar char="•"/>
            </a:pPr>
            <a:r>
              <a:rPr lang="fr-FR" sz="1400" dirty="0">
                <a:highlight>
                  <a:srgbClr val="FFFF00"/>
                </a:highlight>
              </a:rPr>
              <a:t>∃</a:t>
            </a:r>
            <a:r>
              <a:rPr lang="fr-FR" sz="1400" dirty="0" err="1">
                <a:highlight>
                  <a:srgbClr val="FFFF00"/>
                </a:highlight>
              </a:rPr>
              <a:t>xA</a:t>
            </a:r>
            <a:r>
              <a:rPr lang="fr-FR" sz="1400" dirty="0">
                <a:highlight>
                  <a:srgbClr val="FFFF00"/>
                </a:highlight>
              </a:rPr>
              <a:t>= ¬∀ </a:t>
            </a:r>
            <a:r>
              <a:rPr lang="fr-FR" sz="1400" dirty="0" err="1">
                <a:highlight>
                  <a:srgbClr val="FFFF00"/>
                </a:highlight>
              </a:rPr>
              <a:t>x¬A</a:t>
            </a:r>
            <a:r>
              <a:rPr lang="fr-FR" sz="1400" dirty="0"/>
              <a:t> (Phrase: « Il existe un x tel que A est vrai » ↔ « Ce n’est pas vrai que A est faux pour tous les x ». </a:t>
            </a:r>
            <a:r>
              <a:rPr lang="fr-FR" sz="1400" dirty="0" err="1"/>
              <a:t>Exemple:A</a:t>
            </a:r>
            <a:r>
              <a:rPr lang="fr-FR" sz="1400" dirty="0"/>
              <a:t>(x): «  x est pair » | ∃</a:t>
            </a:r>
            <a:r>
              <a:rPr lang="fr-FR" sz="1400" dirty="0" err="1"/>
              <a:t>xA</a:t>
            </a:r>
            <a:r>
              <a:rPr lang="fr-FR" sz="1400" dirty="0"/>
              <a:t>: « Il existe un x qui est pair » | ¬∀ </a:t>
            </a:r>
            <a:r>
              <a:rPr lang="fr-FR" sz="1400" dirty="0" err="1"/>
              <a:t>x¬A</a:t>
            </a:r>
            <a:r>
              <a:rPr lang="fr-FR" sz="1400" dirty="0"/>
              <a:t> : « Ce n’est pas vrai que tous les x sont impairs « </a:t>
            </a:r>
          </a:p>
          <a:p>
            <a:pPr>
              <a:lnSpc>
                <a:spcPct val="160000"/>
              </a:lnSpc>
              <a:buFont typeface="Arial" panose="020B0604020202020204" pitchFamily="34" charset="0"/>
              <a:buChar char="•"/>
            </a:pPr>
            <a:r>
              <a:rPr lang="fr-FR" sz="1400" dirty="0">
                <a:highlight>
                  <a:srgbClr val="FFFF00"/>
                </a:highlight>
              </a:rPr>
              <a:t>¬∀ x A = ∃</a:t>
            </a:r>
            <a:r>
              <a:rPr lang="fr-FR" sz="1400" dirty="0" err="1">
                <a:highlight>
                  <a:srgbClr val="FFFF00"/>
                </a:highlight>
              </a:rPr>
              <a:t>x¬A</a:t>
            </a:r>
            <a:r>
              <a:rPr lang="fr-FR" sz="1400" dirty="0"/>
              <a:t> ( Phrase: « Ce n’est pas vrai que A est vrai pour tous » ↔ « Il existe au moins un x pour lequel A est faux ».</a:t>
            </a:r>
          </a:p>
          <a:p>
            <a:pPr marL="0" indent="0">
              <a:lnSpc>
                <a:spcPct val="160000"/>
              </a:lnSpc>
              <a:buNone/>
            </a:pPr>
            <a:r>
              <a:rPr lang="fr-FR" sz="1400" dirty="0"/>
              <a:t>Exemple: A(x) : « x est rouge » | ¬∀ x A : « Ce n’est pas vrai que tous les objets sont rouges. » | ∃</a:t>
            </a:r>
            <a:r>
              <a:rPr lang="fr-FR" sz="1400" dirty="0" err="1"/>
              <a:t>x¬A</a:t>
            </a:r>
            <a:r>
              <a:rPr lang="fr-FR" sz="1400" dirty="0"/>
              <a:t> « Il existe au moins un objet qui n’est pas rouge. »</a:t>
            </a:r>
          </a:p>
          <a:p>
            <a:pPr>
              <a:lnSpc>
                <a:spcPct val="160000"/>
              </a:lnSpc>
              <a:buFont typeface="Arial" panose="020B0604020202020204" pitchFamily="34" charset="0"/>
              <a:buChar char="•"/>
            </a:pPr>
            <a:r>
              <a:rPr lang="fr-FR" sz="1400" dirty="0">
                <a:highlight>
                  <a:srgbClr val="FFFF00"/>
                </a:highlight>
              </a:rPr>
              <a:t>¬∃</a:t>
            </a:r>
            <a:r>
              <a:rPr lang="fr-FR" sz="1400" dirty="0" err="1">
                <a:highlight>
                  <a:srgbClr val="FFFF00"/>
                </a:highlight>
              </a:rPr>
              <a:t>xA</a:t>
            </a:r>
            <a:r>
              <a:rPr lang="fr-FR" sz="1400" dirty="0">
                <a:highlight>
                  <a:srgbClr val="FFFF00"/>
                </a:highlight>
              </a:rPr>
              <a:t>= ∀ </a:t>
            </a:r>
            <a:r>
              <a:rPr lang="fr-FR" sz="1400" dirty="0" err="1">
                <a:highlight>
                  <a:srgbClr val="FFFF00"/>
                </a:highlight>
              </a:rPr>
              <a:t>x¬A</a:t>
            </a:r>
            <a:r>
              <a:rPr lang="fr-FR" sz="1400" dirty="0">
                <a:highlight>
                  <a:srgbClr val="FFFF00"/>
                </a:highlight>
              </a:rPr>
              <a:t> </a:t>
            </a:r>
            <a:r>
              <a:rPr lang="fr-FR" sz="1400" dirty="0"/>
              <a:t>(« Il n’existe aucun x pour lequel A est vrai » ↔ « Pour tout x, A est faux ». Exemple A(x): « x est un nombre négatif »</a:t>
            </a:r>
          </a:p>
          <a:p>
            <a:pPr marL="0" indent="0">
              <a:lnSpc>
                <a:spcPct val="160000"/>
              </a:lnSpc>
              <a:buNone/>
            </a:pPr>
            <a:r>
              <a:rPr lang="fr-FR" sz="1400" dirty="0"/>
              <a:t>¬∃</a:t>
            </a:r>
            <a:r>
              <a:rPr lang="fr-FR" sz="1400" dirty="0" err="1"/>
              <a:t>xA</a:t>
            </a:r>
            <a:r>
              <a:rPr lang="fr-FR" sz="1400" dirty="0"/>
              <a:t>: « il n’existe aucun nombre négatif » | ∀ </a:t>
            </a:r>
            <a:r>
              <a:rPr lang="fr-FR" sz="1400" dirty="0" err="1"/>
              <a:t>x¬A</a:t>
            </a:r>
            <a:r>
              <a:rPr lang="fr-FR" sz="1400" dirty="0"/>
              <a:t> : «  « Tous les nombres ne sont pas négatifs. »</a:t>
            </a:r>
          </a:p>
          <a:p>
            <a:pPr>
              <a:lnSpc>
                <a:spcPct val="160000"/>
              </a:lnSpc>
              <a:buFont typeface="Arial" panose="020B0604020202020204" pitchFamily="34" charset="0"/>
              <a:buChar char="•"/>
            </a:pPr>
            <a:r>
              <a:rPr lang="fr-FR" sz="1400" dirty="0"/>
              <a:t>A ⋀ B = ¬(A → ¬B)</a:t>
            </a:r>
          </a:p>
          <a:p>
            <a:pPr>
              <a:lnSpc>
                <a:spcPct val="160000"/>
              </a:lnSpc>
              <a:buFont typeface="Arial" panose="020B0604020202020204" pitchFamily="34" charset="0"/>
              <a:buChar char="•"/>
            </a:pPr>
            <a:r>
              <a:rPr lang="fr-FR" sz="1400" dirty="0"/>
              <a:t>A ⋁ B = ¬A → B</a:t>
            </a:r>
          </a:p>
          <a:p>
            <a:pPr marL="0" indent="0">
              <a:lnSpc>
                <a:spcPct val="160000"/>
              </a:lnSpc>
              <a:buNone/>
            </a:pPr>
            <a:r>
              <a:rPr lang="fr-FR" sz="1400" dirty="0"/>
              <a:t>NOTE: les formules marquées en jaune sont </a:t>
            </a:r>
            <a:r>
              <a:rPr lang="fr-FR" sz="1400" dirty="0">
                <a:highlight>
                  <a:srgbClr val="FFFF00"/>
                </a:highlight>
              </a:rPr>
              <a:t>des lois de </a:t>
            </a:r>
            <a:r>
              <a:rPr lang="fr-FR" sz="1400" dirty="0" err="1">
                <a:highlight>
                  <a:srgbClr val="FFFF00"/>
                </a:highlight>
              </a:rPr>
              <a:t>morgan</a:t>
            </a:r>
            <a:r>
              <a:rPr lang="fr-FR" sz="1400" dirty="0">
                <a:highlight>
                  <a:srgbClr val="FFFF00"/>
                </a:highlight>
              </a:rPr>
              <a:t>.</a:t>
            </a:r>
          </a:p>
        </p:txBody>
      </p:sp>
    </p:spTree>
    <p:extLst>
      <p:ext uri="{BB962C8B-B14F-4D97-AF65-F5344CB8AC3E}">
        <p14:creationId xmlns:p14="http://schemas.microsoft.com/office/powerpoint/2010/main" val="1376127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189DE-A64A-401C-2E0B-ACB429364D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FC4788-1FCC-7979-8D1F-E13594F78C93}"/>
              </a:ext>
            </a:extLst>
          </p:cNvPr>
          <p:cNvSpPr>
            <a:spLocks noGrp="1"/>
          </p:cNvSpPr>
          <p:nvPr>
            <p:ph type="title"/>
          </p:nvPr>
        </p:nvSpPr>
        <p:spPr>
          <a:xfrm>
            <a:off x="677334" y="296333"/>
            <a:ext cx="8596668" cy="778933"/>
          </a:xfrm>
        </p:spPr>
        <p:txBody>
          <a:bodyPr/>
          <a:lstStyle/>
          <a:p>
            <a:r>
              <a:rPr lang="fr-FR" dirty="0"/>
              <a:t>Syntaxe: Langage du 1 er ordre</a:t>
            </a:r>
            <a:endParaRPr lang="en-US" dirty="0"/>
          </a:p>
        </p:txBody>
      </p:sp>
      <p:pic>
        <p:nvPicPr>
          <p:cNvPr id="5" name="Content Placeholder 4">
            <a:extLst>
              <a:ext uri="{FF2B5EF4-FFF2-40B4-BE49-F238E27FC236}">
                <a16:creationId xmlns:a16="http://schemas.microsoft.com/office/drawing/2014/main" id="{8C2829DB-AAE2-9EED-ECC2-748C62D32D14}"/>
              </a:ext>
            </a:extLst>
          </p:cNvPr>
          <p:cNvPicPr>
            <a:picLocks noGrp="1" noChangeAspect="1"/>
          </p:cNvPicPr>
          <p:nvPr>
            <p:ph idx="1"/>
          </p:nvPr>
        </p:nvPicPr>
        <p:blipFill>
          <a:blip r:embed="rId2"/>
          <a:stretch>
            <a:fillRect/>
          </a:stretch>
        </p:blipFill>
        <p:spPr>
          <a:xfrm>
            <a:off x="1459028" y="1671563"/>
            <a:ext cx="7814974" cy="3114963"/>
          </a:xfrm>
          <a:prstGeom prst="rect">
            <a:avLst/>
          </a:prstGeom>
        </p:spPr>
      </p:pic>
    </p:spTree>
    <p:extLst>
      <p:ext uri="{BB962C8B-B14F-4D97-AF65-F5344CB8AC3E}">
        <p14:creationId xmlns:p14="http://schemas.microsoft.com/office/powerpoint/2010/main" val="3171138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9A664-F9A5-CCE4-DE23-3F4E9AF2FF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87FC96-44CE-E778-678C-50EFDED3A0AC}"/>
              </a:ext>
            </a:extLst>
          </p:cNvPr>
          <p:cNvSpPr>
            <a:spLocks noGrp="1"/>
          </p:cNvSpPr>
          <p:nvPr>
            <p:ph type="title"/>
          </p:nvPr>
        </p:nvSpPr>
        <p:spPr>
          <a:xfrm>
            <a:off x="677334" y="296333"/>
            <a:ext cx="8596668" cy="778933"/>
          </a:xfrm>
        </p:spPr>
        <p:txBody>
          <a:bodyPr/>
          <a:lstStyle/>
          <a:p>
            <a:r>
              <a:rPr lang="fr-FR" dirty="0"/>
              <a:t>Syntaxe: Langage du 1 er ordre</a:t>
            </a:r>
            <a:endParaRPr lang="en-US" dirty="0"/>
          </a:p>
        </p:txBody>
      </p:sp>
      <p:sp>
        <p:nvSpPr>
          <p:cNvPr id="4" name="Content Placeholder 3">
            <a:extLst>
              <a:ext uri="{FF2B5EF4-FFF2-40B4-BE49-F238E27FC236}">
                <a16:creationId xmlns:a16="http://schemas.microsoft.com/office/drawing/2014/main" id="{67F2E2E3-1EB3-CDD8-9631-20B4D3509147}"/>
              </a:ext>
            </a:extLst>
          </p:cNvPr>
          <p:cNvSpPr>
            <a:spLocks noGrp="1"/>
          </p:cNvSpPr>
          <p:nvPr>
            <p:ph idx="1"/>
          </p:nvPr>
        </p:nvSpPr>
        <p:spPr>
          <a:xfrm>
            <a:off x="1066801" y="1532467"/>
            <a:ext cx="8596668" cy="4813695"/>
          </a:xfrm>
        </p:spPr>
        <p:txBody>
          <a:bodyPr/>
          <a:lstStyle/>
          <a:p>
            <a:r>
              <a:rPr lang="fr-FR" dirty="0"/>
              <a:t>Sous formules d’une formule: </a:t>
            </a:r>
          </a:p>
          <a:p>
            <a:pPr marL="0" indent="0">
              <a:buNone/>
            </a:pPr>
            <a:r>
              <a:rPr lang="en-US" dirty="0" err="1"/>
              <a:t>Soit</a:t>
            </a:r>
            <a:r>
              <a:rPr lang="en-US" dirty="0"/>
              <a:t> A </a:t>
            </a:r>
            <a:r>
              <a:rPr lang="en-US" dirty="0" err="1"/>
              <a:t>une</a:t>
            </a:r>
            <a:r>
              <a:rPr lang="en-US" dirty="0"/>
              <a:t> </a:t>
            </a:r>
            <a:r>
              <a:rPr lang="en-US" dirty="0" err="1"/>
              <a:t>formule</a:t>
            </a:r>
            <a:r>
              <a:rPr lang="en-US" dirty="0"/>
              <a:t>. </a:t>
            </a:r>
            <a:r>
              <a:rPr lang="en-US" dirty="0" err="1"/>
              <a:t>L’ensemble</a:t>
            </a:r>
            <a:r>
              <a:rPr lang="en-US" dirty="0"/>
              <a:t> des sous-</a:t>
            </a:r>
            <a:r>
              <a:rPr lang="en-US" dirty="0" err="1"/>
              <a:t>formules</a:t>
            </a:r>
            <a:r>
              <a:rPr lang="en-US" dirty="0"/>
              <a:t> de A,</a:t>
            </a:r>
          </a:p>
          <a:p>
            <a:pPr marL="0" indent="0">
              <a:buNone/>
            </a:pPr>
            <a:r>
              <a:rPr lang="en-US" dirty="0" err="1"/>
              <a:t>noté</a:t>
            </a:r>
            <a:r>
              <a:rPr lang="en-US" dirty="0"/>
              <a:t> Sf(A), </a:t>
            </a:r>
            <a:r>
              <a:rPr lang="en-US" dirty="0" err="1"/>
              <a:t>est</a:t>
            </a:r>
            <a:r>
              <a:rPr lang="en-US" dirty="0"/>
              <a:t> </a:t>
            </a:r>
            <a:r>
              <a:rPr lang="en-US" dirty="0" err="1"/>
              <a:t>défini</a:t>
            </a:r>
            <a:r>
              <a:rPr lang="en-US" dirty="0"/>
              <a:t> par induction </a:t>
            </a:r>
            <a:r>
              <a:rPr lang="en-US" dirty="0" err="1"/>
              <a:t>comme</a:t>
            </a:r>
            <a:r>
              <a:rPr lang="en-US" dirty="0"/>
              <a:t> suit :</a:t>
            </a:r>
          </a:p>
          <a:p>
            <a:pPr marL="0" indent="0">
              <a:buNone/>
            </a:pPr>
            <a:r>
              <a:rPr lang="en-US" dirty="0"/>
              <a:t>• </a:t>
            </a:r>
            <a:r>
              <a:rPr lang="en-US" dirty="0" err="1"/>
              <a:t>si</a:t>
            </a:r>
            <a:r>
              <a:rPr lang="en-US" dirty="0"/>
              <a:t> A un </a:t>
            </a:r>
            <a:r>
              <a:rPr lang="en-US" dirty="0" err="1"/>
              <a:t>atome</a:t>
            </a:r>
            <a:r>
              <a:rPr lang="en-US" dirty="0"/>
              <a:t> </a:t>
            </a:r>
            <a:r>
              <a:rPr lang="en-US" dirty="0" err="1"/>
              <a:t>alors</a:t>
            </a:r>
            <a:r>
              <a:rPr lang="en-US" dirty="0"/>
              <a:t> Sf(A) = {A}</a:t>
            </a:r>
          </a:p>
          <a:p>
            <a:pPr marL="0" indent="0">
              <a:buNone/>
            </a:pPr>
            <a:r>
              <a:rPr lang="en-US" dirty="0"/>
              <a:t>• </a:t>
            </a:r>
            <a:r>
              <a:rPr lang="en-US" dirty="0" err="1"/>
              <a:t>si</a:t>
            </a:r>
            <a:r>
              <a:rPr lang="en-US" dirty="0"/>
              <a:t> A = ⎤ B </a:t>
            </a:r>
            <a:r>
              <a:rPr lang="en-US" dirty="0" err="1"/>
              <a:t>alors</a:t>
            </a:r>
            <a:r>
              <a:rPr lang="en-US" dirty="0"/>
              <a:t> Sf(A) = {A} U Sf(B)</a:t>
            </a:r>
          </a:p>
          <a:p>
            <a:pPr marL="0" indent="0">
              <a:buNone/>
            </a:pPr>
            <a:r>
              <a:rPr lang="en-US" dirty="0"/>
              <a:t>• </a:t>
            </a:r>
            <a:r>
              <a:rPr lang="en-US" dirty="0" err="1"/>
              <a:t>si</a:t>
            </a:r>
            <a:r>
              <a:rPr lang="en-US" dirty="0"/>
              <a:t> A = B#C </a:t>
            </a:r>
            <a:r>
              <a:rPr lang="en-US" dirty="0" err="1"/>
              <a:t>alors</a:t>
            </a:r>
            <a:r>
              <a:rPr lang="en-US" dirty="0"/>
              <a:t> Sf(A) = {A} U Sf(B) U Sf(C) 		# ∈ { ∨ , ∧ , ⇒ , ⇔ }</a:t>
            </a:r>
          </a:p>
          <a:p>
            <a:pPr marL="0" indent="0">
              <a:buNone/>
            </a:pPr>
            <a:r>
              <a:rPr lang="en-US" dirty="0"/>
              <a:t>• </a:t>
            </a:r>
            <a:r>
              <a:rPr lang="en-US" dirty="0" err="1"/>
              <a:t>si</a:t>
            </a:r>
            <a:r>
              <a:rPr lang="en-US" dirty="0"/>
              <a:t> A = ␢x B </a:t>
            </a:r>
            <a:r>
              <a:rPr lang="en-US" dirty="0" err="1"/>
              <a:t>alors</a:t>
            </a:r>
            <a:r>
              <a:rPr lang="en-US" dirty="0"/>
              <a:t> Sf(A) = {A} U Sf(B)  			␢ ∈ { ∃,∀ }</a:t>
            </a:r>
          </a:p>
        </p:txBody>
      </p:sp>
    </p:spTree>
    <p:extLst>
      <p:ext uri="{BB962C8B-B14F-4D97-AF65-F5344CB8AC3E}">
        <p14:creationId xmlns:p14="http://schemas.microsoft.com/office/powerpoint/2010/main" val="4150113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BFC1B-8CA8-65CB-CB9B-F9910834D6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181AFB-F7C6-3972-22BA-BA62F0D597BF}"/>
              </a:ext>
            </a:extLst>
          </p:cNvPr>
          <p:cNvSpPr>
            <a:spLocks noGrp="1"/>
          </p:cNvSpPr>
          <p:nvPr>
            <p:ph type="title"/>
          </p:nvPr>
        </p:nvSpPr>
        <p:spPr>
          <a:xfrm>
            <a:off x="677334" y="296333"/>
            <a:ext cx="8596668" cy="778933"/>
          </a:xfrm>
        </p:spPr>
        <p:txBody>
          <a:bodyPr/>
          <a:lstStyle/>
          <a:p>
            <a:r>
              <a:rPr lang="fr-FR" dirty="0"/>
              <a:t>Syntaxe: Langage du 1 er ordre</a:t>
            </a:r>
            <a:endParaRPr lang="en-US" dirty="0"/>
          </a:p>
        </p:txBody>
      </p:sp>
      <p:sp>
        <p:nvSpPr>
          <p:cNvPr id="4" name="Content Placeholder 3">
            <a:extLst>
              <a:ext uri="{FF2B5EF4-FFF2-40B4-BE49-F238E27FC236}">
                <a16:creationId xmlns:a16="http://schemas.microsoft.com/office/drawing/2014/main" id="{30C66B73-59EC-E8A5-3F57-ECEA1A4BCB9A}"/>
              </a:ext>
            </a:extLst>
          </p:cNvPr>
          <p:cNvSpPr>
            <a:spLocks noGrp="1"/>
          </p:cNvSpPr>
          <p:nvPr>
            <p:ph idx="1"/>
          </p:nvPr>
        </p:nvSpPr>
        <p:spPr>
          <a:xfrm>
            <a:off x="1075267" y="1591734"/>
            <a:ext cx="9618132" cy="4813695"/>
          </a:xfrm>
        </p:spPr>
        <p:txBody>
          <a:bodyPr>
            <a:normAutofit/>
          </a:bodyPr>
          <a:lstStyle/>
          <a:p>
            <a:r>
              <a:rPr lang="fr-FR" dirty="0"/>
              <a:t>Exemple A : ∀x ( (∃y P(f(x, y), z)) ⇒ Q(z) )</a:t>
            </a:r>
          </a:p>
          <a:p>
            <a:pPr marL="400050" lvl="1" indent="0">
              <a:buNone/>
            </a:pPr>
            <a:r>
              <a:rPr lang="fr-FR" dirty="0" err="1"/>
              <a:t>Sf</a:t>
            </a:r>
            <a:r>
              <a:rPr lang="fr-FR" dirty="0"/>
              <a:t>(A) = {A} U </a:t>
            </a:r>
            <a:r>
              <a:rPr lang="fr-FR" dirty="0" err="1"/>
              <a:t>Sf</a:t>
            </a:r>
            <a:r>
              <a:rPr lang="fr-FR" dirty="0"/>
              <a:t>( (∃y P(f(x, y), z)) ⇒ Q(z) )</a:t>
            </a:r>
          </a:p>
          <a:p>
            <a:pPr marL="400050" lvl="1" indent="0">
              <a:buNone/>
            </a:pPr>
            <a:r>
              <a:rPr lang="fr-FR" dirty="0"/>
              <a:t>= {∀x ((∃y P(f(x, y), z)) ⇒ Q(z))}U{(∃y P(f(x, y), z)) ⇒ Q(z)}</a:t>
            </a:r>
          </a:p>
          <a:p>
            <a:pPr marL="400050" lvl="1" indent="0">
              <a:buNone/>
            </a:pPr>
            <a:r>
              <a:rPr lang="fr-FR" dirty="0"/>
              <a:t>U </a:t>
            </a:r>
            <a:r>
              <a:rPr lang="fr-FR" dirty="0" err="1"/>
              <a:t>Sf</a:t>
            </a:r>
            <a:r>
              <a:rPr lang="fr-FR" dirty="0"/>
              <a:t>(∃y P(f(x, y), z)) U </a:t>
            </a:r>
            <a:r>
              <a:rPr lang="fr-FR" dirty="0" err="1"/>
              <a:t>Sf</a:t>
            </a:r>
            <a:r>
              <a:rPr lang="fr-FR" dirty="0"/>
              <a:t>(Q(z))</a:t>
            </a:r>
          </a:p>
          <a:p>
            <a:pPr marL="400050" lvl="1" indent="0">
              <a:buNone/>
            </a:pPr>
            <a:r>
              <a:rPr lang="fr-FR" dirty="0"/>
              <a:t>= {∀x ((∃y P(f(x, y), z)) ⇒ Q(z)) ; (∃y P(f(x, y), z)) ⇒ Q(z)}</a:t>
            </a:r>
          </a:p>
          <a:p>
            <a:pPr marL="400050" lvl="1" indent="0">
              <a:buNone/>
            </a:pPr>
            <a:r>
              <a:rPr lang="fr-FR" dirty="0"/>
              <a:t>U { ∃y P(f(x, y), z)} U </a:t>
            </a:r>
            <a:r>
              <a:rPr lang="fr-FR" dirty="0" err="1"/>
              <a:t>Sf</a:t>
            </a:r>
            <a:r>
              <a:rPr lang="fr-FR" dirty="0"/>
              <a:t>(P(f(x, y), z)) U {Q(z)}</a:t>
            </a:r>
          </a:p>
          <a:p>
            <a:pPr marL="400050" lvl="1" indent="0">
              <a:buNone/>
            </a:pPr>
            <a:r>
              <a:rPr lang="fr-FR" dirty="0"/>
              <a:t>= {∀x ((∃y P(f(x, y), z)) ⇒ Q(z)) ; (∃y P(f(x, y), z)) ⇒ Q(z) ;</a:t>
            </a:r>
          </a:p>
          <a:p>
            <a:pPr marL="400050" lvl="1" indent="0">
              <a:buNone/>
            </a:pPr>
            <a:r>
              <a:rPr lang="fr-FR" dirty="0"/>
              <a:t>∃y P(f(x, y), z) ; P(f(x, y), z) ; Q(z) }</a:t>
            </a:r>
          </a:p>
        </p:txBody>
      </p:sp>
    </p:spTree>
    <p:extLst>
      <p:ext uri="{BB962C8B-B14F-4D97-AF65-F5344CB8AC3E}">
        <p14:creationId xmlns:p14="http://schemas.microsoft.com/office/powerpoint/2010/main" val="25439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7E9F2-71C5-7B38-66DA-C3582CA51D1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811BDFB-8996-D858-89FA-9D93ED576095}"/>
              </a:ext>
            </a:extLst>
          </p:cNvPr>
          <p:cNvPicPr>
            <a:picLocks noChangeAspect="1"/>
          </p:cNvPicPr>
          <p:nvPr/>
        </p:nvPicPr>
        <p:blipFill>
          <a:blip r:embed="rId2"/>
          <a:stretch>
            <a:fillRect/>
          </a:stretch>
        </p:blipFill>
        <p:spPr>
          <a:xfrm>
            <a:off x="5417629" y="2272288"/>
            <a:ext cx="4274794" cy="2775647"/>
          </a:xfrm>
          <a:prstGeom prst="rect">
            <a:avLst/>
          </a:prstGeom>
        </p:spPr>
      </p:pic>
      <p:sp>
        <p:nvSpPr>
          <p:cNvPr id="2" name="Title 1">
            <a:extLst>
              <a:ext uri="{FF2B5EF4-FFF2-40B4-BE49-F238E27FC236}">
                <a16:creationId xmlns:a16="http://schemas.microsoft.com/office/drawing/2014/main" id="{4BE0D1EE-25E8-1A23-B47E-C94CD47EEB2A}"/>
              </a:ext>
            </a:extLst>
          </p:cNvPr>
          <p:cNvSpPr>
            <a:spLocks noGrp="1"/>
          </p:cNvSpPr>
          <p:nvPr>
            <p:ph type="title"/>
          </p:nvPr>
        </p:nvSpPr>
        <p:spPr>
          <a:xfrm>
            <a:off x="677334" y="296333"/>
            <a:ext cx="8596668" cy="778933"/>
          </a:xfrm>
        </p:spPr>
        <p:txBody>
          <a:bodyPr/>
          <a:lstStyle/>
          <a:p>
            <a:r>
              <a:rPr lang="fr-FR" dirty="0"/>
              <a:t>Syntaxe: Langage du 1 er ordre</a:t>
            </a:r>
            <a:endParaRPr lang="en-US" dirty="0"/>
          </a:p>
        </p:txBody>
      </p:sp>
      <p:sp>
        <p:nvSpPr>
          <p:cNvPr id="4" name="Content Placeholder 3">
            <a:extLst>
              <a:ext uri="{FF2B5EF4-FFF2-40B4-BE49-F238E27FC236}">
                <a16:creationId xmlns:a16="http://schemas.microsoft.com/office/drawing/2014/main" id="{F11E54AA-A0E7-9D23-F64D-7060578B5F4B}"/>
              </a:ext>
            </a:extLst>
          </p:cNvPr>
          <p:cNvSpPr>
            <a:spLocks noGrp="1"/>
          </p:cNvSpPr>
          <p:nvPr>
            <p:ph idx="1"/>
          </p:nvPr>
        </p:nvSpPr>
        <p:spPr>
          <a:xfrm>
            <a:off x="1075267" y="1591734"/>
            <a:ext cx="9618132" cy="4813695"/>
          </a:xfrm>
        </p:spPr>
        <p:txBody>
          <a:bodyPr>
            <a:normAutofit/>
          </a:bodyPr>
          <a:lstStyle/>
          <a:p>
            <a:r>
              <a:rPr lang="fr-FR" dirty="0"/>
              <a:t>Portée des quantificateurs (Scope)</a:t>
            </a:r>
          </a:p>
          <a:p>
            <a:endParaRPr lang="fr-FR" dirty="0"/>
          </a:p>
        </p:txBody>
      </p:sp>
      <p:grpSp>
        <p:nvGrpSpPr>
          <p:cNvPr id="7" name="Group 6">
            <a:extLst>
              <a:ext uri="{FF2B5EF4-FFF2-40B4-BE49-F238E27FC236}">
                <a16:creationId xmlns:a16="http://schemas.microsoft.com/office/drawing/2014/main" id="{A5925286-742F-2FFD-2027-BC5353973111}"/>
              </a:ext>
            </a:extLst>
          </p:cNvPr>
          <p:cNvGrpSpPr/>
          <p:nvPr/>
        </p:nvGrpSpPr>
        <p:grpSpPr>
          <a:xfrm>
            <a:off x="254961" y="2285618"/>
            <a:ext cx="5335387" cy="3026477"/>
            <a:chOff x="435492" y="2358323"/>
            <a:chExt cx="5335387" cy="3026477"/>
          </a:xfrm>
        </p:grpSpPr>
        <p:pic>
          <p:nvPicPr>
            <p:cNvPr id="5" name="Picture 4">
              <a:extLst>
                <a:ext uri="{FF2B5EF4-FFF2-40B4-BE49-F238E27FC236}">
                  <a16:creationId xmlns:a16="http://schemas.microsoft.com/office/drawing/2014/main" id="{328FD586-8523-5253-3A92-62BEB75E1A1C}"/>
                </a:ext>
              </a:extLst>
            </p:cNvPr>
            <p:cNvPicPr>
              <a:picLocks noChangeAspect="1"/>
            </p:cNvPicPr>
            <p:nvPr/>
          </p:nvPicPr>
          <p:blipFill>
            <a:blip r:embed="rId3"/>
            <a:stretch>
              <a:fillRect/>
            </a:stretch>
          </p:blipFill>
          <p:spPr>
            <a:xfrm>
              <a:off x="435492" y="2358323"/>
              <a:ext cx="5335387" cy="3020882"/>
            </a:xfrm>
            <a:prstGeom prst="rect">
              <a:avLst/>
            </a:prstGeom>
          </p:spPr>
        </p:pic>
        <p:sp>
          <p:nvSpPr>
            <p:cNvPr id="6" name="Rectangle 5">
              <a:extLst>
                <a:ext uri="{FF2B5EF4-FFF2-40B4-BE49-F238E27FC236}">
                  <a16:creationId xmlns:a16="http://schemas.microsoft.com/office/drawing/2014/main" id="{EA5BAD4A-9DD4-187F-55B2-78C26B001E92}"/>
                </a:ext>
              </a:extLst>
            </p:cNvPr>
            <p:cNvSpPr/>
            <p:nvPr/>
          </p:nvSpPr>
          <p:spPr>
            <a:xfrm>
              <a:off x="5222240" y="5120640"/>
              <a:ext cx="538480" cy="2641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25041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85E7A-FDC3-EDDA-9889-CB60289979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F6A730-898E-1CBB-F117-CB33098379B8}"/>
              </a:ext>
            </a:extLst>
          </p:cNvPr>
          <p:cNvSpPr>
            <a:spLocks noGrp="1"/>
          </p:cNvSpPr>
          <p:nvPr>
            <p:ph type="title"/>
          </p:nvPr>
        </p:nvSpPr>
        <p:spPr>
          <a:xfrm>
            <a:off x="677334" y="296333"/>
            <a:ext cx="8596668" cy="778933"/>
          </a:xfrm>
        </p:spPr>
        <p:txBody>
          <a:bodyPr/>
          <a:lstStyle/>
          <a:p>
            <a:r>
              <a:rPr lang="fr-FR" dirty="0"/>
              <a:t>Syntaxe: Langage du 1 er ordre</a:t>
            </a:r>
            <a:endParaRPr lang="en-US" dirty="0"/>
          </a:p>
        </p:txBody>
      </p:sp>
      <p:sp>
        <p:nvSpPr>
          <p:cNvPr id="8" name="Content Placeholder 7">
            <a:extLst>
              <a:ext uri="{FF2B5EF4-FFF2-40B4-BE49-F238E27FC236}">
                <a16:creationId xmlns:a16="http://schemas.microsoft.com/office/drawing/2014/main" id="{F45B934A-3B64-0034-33A1-25C20C9982E1}"/>
              </a:ext>
            </a:extLst>
          </p:cNvPr>
          <p:cNvSpPr>
            <a:spLocks noGrp="1"/>
          </p:cNvSpPr>
          <p:nvPr>
            <p:ph idx="1"/>
          </p:nvPr>
        </p:nvSpPr>
        <p:spPr>
          <a:xfrm>
            <a:off x="677334" y="1329267"/>
            <a:ext cx="8596668" cy="4712095"/>
          </a:xfrm>
        </p:spPr>
        <p:txBody>
          <a:bodyPr>
            <a:normAutofit fontScale="92500" lnSpcReduction="10000"/>
          </a:bodyPr>
          <a:lstStyle/>
          <a:p>
            <a:r>
              <a:rPr lang="fr-FR" dirty="0"/>
              <a:t>Exemple 1 :</a:t>
            </a:r>
          </a:p>
          <a:p>
            <a:r>
              <a:rPr lang="fr-FR" dirty="0"/>
              <a:t>Soient : x, d, f(x)</a:t>
            </a:r>
          </a:p>
          <a:p>
            <a:r>
              <a:rPr lang="fr-FR" dirty="0"/>
              <a:t>Si a représente une personne, f(a) représente le père de la personne a</a:t>
            </a:r>
          </a:p>
          <a:p>
            <a:pPr marL="0" indent="0">
              <a:buNone/>
            </a:pPr>
            <a:r>
              <a:rPr lang="fr-FR" dirty="0"/>
              <a:t>f(f(a)) = ? // le grand père de a</a:t>
            </a:r>
          </a:p>
          <a:p>
            <a:r>
              <a:rPr lang="fr-FR" dirty="0"/>
              <a:t>Type de :</a:t>
            </a:r>
          </a:p>
          <a:p>
            <a:pPr>
              <a:buFont typeface="Wingdings" panose="05000000000000000000" pitchFamily="2" charset="2"/>
              <a:buChar char="q"/>
            </a:pPr>
            <a:r>
              <a:rPr lang="fr-FR" dirty="0"/>
              <a:t>f(a) : terme</a:t>
            </a:r>
          </a:p>
          <a:p>
            <a:pPr>
              <a:buFont typeface="Wingdings" panose="05000000000000000000" pitchFamily="2" charset="2"/>
              <a:buChar char="q"/>
            </a:pPr>
            <a:r>
              <a:rPr lang="fr-FR" dirty="0"/>
              <a:t>x : variable</a:t>
            </a:r>
          </a:p>
          <a:p>
            <a:pPr>
              <a:buFont typeface="Wingdings" panose="05000000000000000000" pitchFamily="2" charset="2"/>
              <a:buChar char="q"/>
            </a:pPr>
            <a:r>
              <a:rPr lang="fr-FR" dirty="0"/>
              <a:t>f : fonction</a:t>
            </a:r>
          </a:p>
          <a:p>
            <a:pPr>
              <a:buFont typeface="Wingdings" panose="05000000000000000000" pitchFamily="2" charset="2"/>
              <a:buChar char="q"/>
            </a:pPr>
            <a:r>
              <a:rPr lang="fr-FR" dirty="0"/>
              <a:t>a : terme</a:t>
            </a:r>
          </a:p>
          <a:p>
            <a:pPr marL="0" indent="0">
              <a:buNone/>
            </a:pPr>
            <a:r>
              <a:rPr lang="fr-FR" dirty="0"/>
              <a:t>P : prédicat unaire "est père »</a:t>
            </a:r>
          </a:p>
          <a:p>
            <a:pPr marL="0" indent="0">
              <a:buNone/>
            </a:pPr>
            <a:r>
              <a:rPr lang="fr-FR" dirty="0"/>
              <a:t>P(a) : affirmation a est père</a:t>
            </a:r>
          </a:p>
          <a:p>
            <a:pPr marL="0" indent="0">
              <a:buNone/>
            </a:pPr>
            <a:r>
              <a:rPr lang="fr-FR" dirty="0"/>
              <a:t>P : prédicat binaire "est père de »</a:t>
            </a:r>
          </a:p>
          <a:p>
            <a:pPr marL="0" indent="0">
              <a:buNone/>
            </a:pPr>
            <a:r>
              <a:rPr lang="fr-FR" dirty="0"/>
              <a:t>P(</a:t>
            </a:r>
            <a:r>
              <a:rPr lang="fr-FR" dirty="0" err="1"/>
              <a:t>a,b</a:t>
            </a:r>
            <a:r>
              <a:rPr lang="fr-FR" dirty="0"/>
              <a:t>) : affirmation a est père de b</a:t>
            </a:r>
            <a:endParaRPr lang="en-US" dirty="0"/>
          </a:p>
        </p:txBody>
      </p:sp>
    </p:spTree>
    <p:extLst>
      <p:ext uri="{BB962C8B-B14F-4D97-AF65-F5344CB8AC3E}">
        <p14:creationId xmlns:p14="http://schemas.microsoft.com/office/powerpoint/2010/main" val="600096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F8348-66CD-FA52-CE40-A9FAC082A8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C2A90C-8CF0-9104-C163-8BC23FE51C87}"/>
              </a:ext>
            </a:extLst>
          </p:cNvPr>
          <p:cNvSpPr>
            <a:spLocks noGrp="1"/>
          </p:cNvSpPr>
          <p:nvPr>
            <p:ph type="title"/>
          </p:nvPr>
        </p:nvSpPr>
        <p:spPr>
          <a:xfrm>
            <a:off x="677334" y="296333"/>
            <a:ext cx="8596668" cy="778933"/>
          </a:xfrm>
        </p:spPr>
        <p:txBody>
          <a:bodyPr/>
          <a:lstStyle/>
          <a:p>
            <a:r>
              <a:rPr lang="fr-FR" dirty="0"/>
              <a:t>Syntaxe: Langage du 1 er ordre</a:t>
            </a:r>
            <a:endParaRPr lang="en-US" dirty="0"/>
          </a:p>
        </p:txBody>
      </p:sp>
      <p:sp>
        <p:nvSpPr>
          <p:cNvPr id="8" name="Content Placeholder 7">
            <a:extLst>
              <a:ext uri="{FF2B5EF4-FFF2-40B4-BE49-F238E27FC236}">
                <a16:creationId xmlns:a16="http://schemas.microsoft.com/office/drawing/2014/main" id="{BBC41816-B6CB-D8A1-E9A6-D307D02C2331}"/>
              </a:ext>
            </a:extLst>
          </p:cNvPr>
          <p:cNvSpPr>
            <a:spLocks noGrp="1"/>
          </p:cNvSpPr>
          <p:nvPr>
            <p:ph idx="1"/>
          </p:nvPr>
        </p:nvSpPr>
        <p:spPr>
          <a:xfrm>
            <a:off x="677334" y="1329267"/>
            <a:ext cx="8596668" cy="4712095"/>
          </a:xfrm>
        </p:spPr>
        <p:txBody>
          <a:bodyPr>
            <a:normAutofit/>
          </a:bodyPr>
          <a:lstStyle/>
          <a:p>
            <a:r>
              <a:rPr lang="fr-FR" dirty="0"/>
              <a:t>Exemple 2 :</a:t>
            </a:r>
          </a:p>
          <a:p>
            <a:r>
              <a:rPr lang="fr-FR" dirty="0"/>
              <a:t>1: Chaque nombre rationnel est un nombre réel</a:t>
            </a:r>
          </a:p>
          <a:p>
            <a:r>
              <a:rPr lang="fr-FR" dirty="0"/>
              <a:t>2: Il existe un nombre qui est premier</a:t>
            </a:r>
          </a:p>
          <a:p>
            <a:r>
              <a:rPr lang="fr-FR" dirty="0"/>
              <a:t>3: Pour chaque nombre x, il existe un nombre y tel que x &lt; y</a:t>
            </a:r>
          </a:p>
          <a:p>
            <a:r>
              <a:rPr lang="fr-FR" dirty="0"/>
              <a:t>La formulation est la suivante</a:t>
            </a:r>
          </a:p>
          <a:p>
            <a:pPr marL="0" indent="0">
              <a:buNone/>
            </a:pPr>
            <a:r>
              <a:rPr lang="fr-FR" dirty="0"/>
              <a:t>1: ∀x(Q(x) ⇒ R(x))</a:t>
            </a:r>
          </a:p>
          <a:p>
            <a:pPr marL="0" indent="0">
              <a:buNone/>
            </a:pPr>
            <a:r>
              <a:rPr lang="fr-FR" dirty="0"/>
              <a:t>2: ∃</a:t>
            </a:r>
            <a:r>
              <a:rPr lang="fr-FR" dirty="0" err="1"/>
              <a:t>xP</a:t>
            </a:r>
            <a:r>
              <a:rPr lang="fr-FR" dirty="0"/>
              <a:t>(x)</a:t>
            </a:r>
          </a:p>
          <a:p>
            <a:pPr marL="0" indent="0">
              <a:buNone/>
            </a:pPr>
            <a:r>
              <a:rPr lang="fr-FR" dirty="0"/>
              <a:t>3 : ∀</a:t>
            </a:r>
            <a:r>
              <a:rPr lang="fr-FR" dirty="0" err="1"/>
              <a:t>x∃y</a:t>
            </a:r>
            <a:r>
              <a:rPr lang="fr-FR" dirty="0"/>
              <a:t>(N(x)∧N(y)∧plus−petit(</a:t>
            </a:r>
            <a:r>
              <a:rPr lang="fr-FR" dirty="0" err="1"/>
              <a:t>x,y</a:t>
            </a:r>
            <a:r>
              <a:rPr lang="fr-FR" dirty="0"/>
              <a:t>))</a:t>
            </a:r>
            <a:endParaRPr lang="en-US" dirty="0"/>
          </a:p>
        </p:txBody>
      </p:sp>
    </p:spTree>
    <p:extLst>
      <p:ext uri="{BB962C8B-B14F-4D97-AF65-F5344CB8AC3E}">
        <p14:creationId xmlns:p14="http://schemas.microsoft.com/office/powerpoint/2010/main" val="2396501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39B47-BBA6-D5DF-24CC-15AF0C472E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4C30A7-D2C5-F66B-F19A-8DE08515F9AC}"/>
              </a:ext>
            </a:extLst>
          </p:cNvPr>
          <p:cNvSpPr>
            <a:spLocks noGrp="1"/>
          </p:cNvSpPr>
          <p:nvPr>
            <p:ph type="title"/>
          </p:nvPr>
        </p:nvSpPr>
        <p:spPr>
          <a:xfrm>
            <a:off x="677334" y="296333"/>
            <a:ext cx="8596668" cy="778933"/>
          </a:xfrm>
        </p:spPr>
        <p:txBody>
          <a:bodyPr/>
          <a:lstStyle/>
          <a:p>
            <a:r>
              <a:rPr lang="fr-FR" dirty="0"/>
              <a:t>Syntaxe: Langage du 1 er ordre</a:t>
            </a:r>
            <a:endParaRPr lang="en-US" dirty="0"/>
          </a:p>
        </p:txBody>
      </p:sp>
      <p:sp>
        <p:nvSpPr>
          <p:cNvPr id="8" name="Content Placeholder 7">
            <a:extLst>
              <a:ext uri="{FF2B5EF4-FFF2-40B4-BE49-F238E27FC236}">
                <a16:creationId xmlns:a16="http://schemas.microsoft.com/office/drawing/2014/main" id="{FC2824E2-98A7-0F52-48E6-A7854070C316}"/>
              </a:ext>
            </a:extLst>
          </p:cNvPr>
          <p:cNvSpPr>
            <a:spLocks noGrp="1"/>
          </p:cNvSpPr>
          <p:nvPr>
            <p:ph idx="1"/>
          </p:nvPr>
        </p:nvSpPr>
        <p:spPr>
          <a:xfrm>
            <a:off x="677333" y="1329267"/>
            <a:ext cx="9905999" cy="4712095"/>
          </a:xfrm>
        </p:spPr>
        <p:txBody>
          <a:bodyPr>
            <a:normAutofit/>
          </a:bodyPr>
          <a:lstStyle/>
          <a:p>
            <a:r>
              <a:rPr lang="fr-FR" dirty="0"/>
              <a:t>Variables Libres et Variables Liées: </a:t>
            </a:r>
          </a:p>
          <a:p>
            <a:pPr marL="0" indent="0">
              <a:buNone/>
            </a:pPr>
            <a:r>
              <a:rPr lang="fr-FR" dirty="0"/>
              <a:t>§ On définit la portée d’un quantificateur comme la formule à laquelle il</a:t>
            </a:r>
          </a:p>
          <a:p>
            <a:pPr marL="0" indent="0">
              <a:buNone/>
            </a:pPr>
            <a:r>
              <a:rPr lang="fr-FR" dirty="0"/>
              <a:t>s’applique.</a:t>
            </a:r>
          </a:p>
          <a:p>
            <a:pPr marL="0" indent="0">
              <a:buNone/>
            </a:pPr>
            <a:r>
              <a:rPr lang="fr-FR" dirty="0"/>
              <a:t>Exemple: dans la formule ∀x (P(x) </a:t>
            </a:r>
            <a:r>
              <a:rPr lang="en-US" dirty="0"/>
              <a:t>⟹</a:t>
            </a:r>
            <a:r>
              <a:rPr lang="fr-FR" dirty="0"/>
              <a:t> Q(x) ) la protée du quantificateur est (P(x) à</a:t>
            </a:r>
          </a:p>
          <a:p>
            <a:pPr marL="0" indent="0">
              <a:buNone/>
            </a:pPr>
            <a:r>
              <a:rPr lang="fr-FR" dirty="0"/>
              <a:t>Q(x))</a:t>
            </a:r>
          </a:p>
          <a:p>
            <a:pPr>
              <a:buFont typeface="Wingdings" panose="05000000000000000000" pitchFamily="2" charset="2"/>
              <a:buChar char="§"/>
            </a:pPr>
            <a:r>
              <a:rPr lang="fr-FR" dirty="0"/>
              <a:t>Une occurrence d’une variable x dans une formule est liée </a:t>
            </a:r>
            <a:r>
              <a:rPr lang="fr-FR" dirty="0" err="1"/>
              <a:t>ssi</a:t>
            </a:r>
            <a:r>
              <a:rPr lang="fr-FR" dirty="0"/>
              <a:t> cette occurrence est dans la portée d’un quantificateur employant x ou</a:t>
            </a:r>
          </a:p>
          <a:p>
            <a:pPr>
              <a:buFont typeface="Wingdings" panose="05000000000000000000" pitchFamily="2" charset="2"/>
              <a:buChar char="§"/>
            </a:pPr>
            <a:r>
              <a:rPr lang="fr-FR" dirty="0"/>
              <a:t>Ou si elle est l’occurrence du quantificateur</a:t>
            </a:r>
          </a:p>
          <a:p>
            <a:pPr marL="0" indent="0">
              <a:buNone/>
            </a:pPr>
            <a:r>
              <a:rPr lang="fr-FR" dirty="0">
                <a:sym typeface="Wingdings" panose="05000000000000000000" pitchFamily="2" charset="2"/>
              </a:rPr>
              <a:t></a:t>
            </a:r>
            <a:r>
              <a:rPr lang="fr-FR" dirty="0"/>
              <a:t> Une variable est dite libre si elle n’est pas liée</a:t>
            </a:r>
          </a:p>
        </p:txBody>
      </p:sp>
    </p:spTree>
    <p:extLst>
      <p:ext uri="{BB962C8B-B14F-4D97-AF65-F5344CB8AC3E}">
        <p14:creationId xmlns:p14="http://schemas.microsoft.com/office/powerpoint/2010/main" val="41244313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47D3F-55FC-4FE3-8708-59D195806C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F328DF-7262-DADA-58B8-B03F03E29A8A}"/>
              </a:ext>
            </a:extLst>
          </p:cNvPr>
          <p:cNvSpPr>
            <a:spLocks noGrp="1"/>
          </p:cNvSpPr>
          <p:nvPr>
            <p:ph type="title"/>
          </p:nvPr>
        </p:nvSpPr>
        <p:spPr>
          <a:xfrm>
            <a:off x="677334" y="296333"/>
            <a:ext cx="8596668" cy="778933"/>
          </a:xfrm>
        </p:spPr>
        <p:txBody>
          <a:bodyPr/>
          <a:lstStyle/>
          <a:p>
            <a:r>
              <a:rPr lang="fr-FR" dirty="0"/>
              <a:t>Syntaxe: Langage du 1 er ordre</a:t>
            </a:r>
            <a:endParaRPr lang="en-US" dirty="0"/>
          </a:p>
        </p:txBody>
      </p:sp>
      <p:sp>
        <p:nvSpPr>
          <p:cNvPr id="8" name="Content Placeholder 7">
            <a:extLst>
              <a:ext uri="{FF2B5EF4-FFF2-40B4-BE49-F238E27FC236}">
                <a16:creationId xmlns:a16="http://schemas.microsoft.com/office/drawing/2014/main" id="{10A8D51C-44F0-745E-25F4-677538F0C25E}"/>
              </a:ext>
            </a:extLst>
          </p:cNvPr>
          <p:cNvSpPr>
            <a:spLocks noGrp="1"/>
          </p:cNvSpPr>
          <p:nvPr>
            <p:ph idx="1"/>
          </p:nvPr>
        </p:nvSpPr>
        <p:spPr>
          <a:xfrm>
            <a:off x="211667" y="1388534"/>
            <a:ext cx="10761134" cy="4712095"/>
          </a:xfrm>
        </p:spPr>
        <p:txBody>
          <a:bodyPr>
            <a:normAutofit/>
          </a:bodyPr>
          <a:lstStyle/>
          <a:p>
            <a:r>
              <a:rPr lang="fr-FR" dirty="0"/>
              <a:t>Variables Libres et Variables Liées: </a:t>
            </a:r>
          </a:p>
          <a:p>
            <a:pPr marL="0" indent="0">
              <a:buNone/>
            </a:pPr>
            <a:r>
              <a:rPr lang="fr-FR" dirty="0"/>
              <a:t>Variables libres (free)</a:t>
            </a:r>
          </a:p>
          <a:p>
            <a:pPr marL="0" indent="0">
              <a:buNone/>
            </a:pPr>
            <a:r>
              <a:rPr lang="fr-FR" dirty="0"/>
              <a:t>Soit A une formule. L’ensemble des variables libres de A, noté Var(A), est défini comme suit :</a:t>
            </a:r>
          </a:p>
          <a:p>
            <a:pPr>
              <a:buFont typeface="Wingdings" panose="05000000000000000000" pitchFamily="2" charset="2"/>
              <a:buChar char="§"/>
            </a:pPr>
            <a:r>
              <a:rPr lang="fr-FR" dirty="0"/>
              <a:t> si A est un atome ; de la forme P(t1,..., </a:t>
            </a:r>
            <a:r>
              <a:rPr lang="fr-FR" dirty="0" err="1"/>
              <a:t>tn</a:t>
            </a:r>
            <a:r>
              <a:rPr lang="fr-FR" dirty="0"/>
              <a:t>) ; alors Var(A) = Var(P(t1,..., </a:t>
            </a:r>
            <a:r>
              <a:rPr lang="fr-FR" dirty="0" err="1"/>
              <a:t>tn</a:t>
            </a:r>
            <a:r>
              <a:rPr lang="fr-FR" dirty="0"/>
              <a:t>)) = Var(t1) U ... U Var(</a:t>
            </a:r>
            <a:r>
              <a:rPr lang="fr-FR" dirty="0" err="1"/>
              <a:t>tn</a:t>
            </a:r>
            <a:r>
              <a:rPr lang="fr-FR" dirty="0"/>
              <a:t>)</a:t>
            </a:r>
          </a:p>
          <a:p>
            <a:pPr>
              <a:buFont typeface="Wingdings" panose="05000000000000000000" pitchFamily="2" charset="2"/>
              <a:buChar char="§"/>
            </a:pPr>
            <a:r>
              <a:rPr lang="fr-FR" dirty="0"/>
              <a:t> si A = ⎤ B alors Var(A) = Var(⎤ B) = Var(B)</a:t>
            </a:r>
          </a:p>
          <a:p>
            <a:pPr>
              <a:buFont typeface="Wingdings" panose="05000000000000000000" pitchFamily="2" charset="2"/>
              <a:buChar char="§"/>
            </a:pPr>
            <a:r>
              <a:rPr lang="fr-FR" dirty="0"/>
              <a:t> si A = B # C avec # ∈ { ∨ , ∧ , ⇒ , ⇔ } , alors Var(A) = Var(B # C) = Var(B) U Var(C)</a:t>
            </a:r>
          </a:p>
          <a:p>
            <a:pPr>
              <a:buFont typeface="Wingdings" panose="05000000000000000000" pitchFamily="2" charset="2"/>
              <a:buChar char="§"/>
            </a:pPr>
            <a:r>
              <a:rPr lang="fr-FR" dirty="0"/>
              <a:t> si A = ␢x B avec ␢ ∈ { ∃,∀ }, alors Var(A) = Var(␢x B) = Var(B) \ {x}</a:t>
            </a:r>
          </a:p>
          <a:p>
            <a:pPr marL="0" indent="0">
              <a:buNone/>
            </a:pPr>
            <a:r>
              <a:rPr lang="fr-FR" dirty="0"/>
              <a:t>Toutes les occurrences des variables d’un terme t sont des variables libres de t c-à-d</a:t>
            </a:r>
          </a:p>
          <a:p>
            <a:pPr>
              <a:buFont typeface="Wingdings" panose="05000000000000000000" pitchFamily="2" charset="2"/>
              <a:buChar char="§"/>
            </a:pPr>
            <a:r>
              <a:rPr lang="fr-FR" dirty="0"/>
              <a:t> Var(x) = { x }</a:t>
            </a:r>
          </a:p>
          <a:p>
            <a:pPr>
              <a:buFont typeface="Wingdings" panose="05000000000000000000" pitchFamily="2" charset="2"/>
              <a:buChar char="§"/>
            </a:pPr>
            <a:r>
              <a:rPr lang="fr-FR" dirty="0"/>
              <a:t> Var(c) = ∅ ( c constante)</a:t>
            </a:r>
          </a:p>
          <a:p>
            <a:pPr>
              <a:buFont typeface="Wingdings" panose="05000000000000000000" pitchFamily="2" charset="2"/>
              <a:buChar char="§"/>
            </a:pPr>
            <a:r>
              <a:rPr lang="fr-FR" dirty="0"/>
              <a:t> Var(f(t1,..., </a:t>
            </a:r>
            <a:r>
              <a:rPr lang="fr-FR" dirty="0" err="1"/>
              <a:t>tn</a:t>
            </a:r>
            <a:r>
              <a:rPr lang="fr-FR" dirty="0"/>
              <a:t>)) = Var(t1) U ... U Var(</a:t>
            </a:r>
            <a:r>
              <a:rPr lang="fr-FR" dirty="0" err="1"/>
              <a:t>tn</a:t>
            </a:r>
            <a:r>
              <a:rPr lang="fr-FR" dirty="0"/>
              <a:t>)</a:t>
            </a:r>
          </a:p>
        </p:txBody>
      </p:sp>
    </p:spTree>
    <p:extLst>
      <p:ext uri="{BB962C8B-B14F-4D97-AF65-F5344CB8AC3E}">
        <p14:creationId xmlns:p14="http://schemas.microsoft.com/office/powerpoint/2010/main" val="3672891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89867-02ED-8B05-5E7D-9DC6A78AF7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3A176C-82D3-13EA-8C9B-79B37077B4AC}"/>
              </a:ext>
            </a:extLst>
          </p:cNvPr>
          <p:cNvSpPr>
            <a:spLocks noGrp="1"/>
          </p:cNvSpPr>
          <p:nvPr>
            <p:ph type="title"/>
          </p:nvPr>
        </p:nvSpPr>
        <p:spPr>
          <a:xfrm>
            <a:off x="677334" y="296333"/>
            <a:ext cx="8596668" cy="778933"/>
          </a:xfrm>
        </p:spPr>
        <p:txBody>
          <a:bodyPr/>
          <a:lstStyle/>
          <a:p>
            <a:r>
              <a:rPr lang="fr-FR" dirty="0"/>
              <a:t>Syntaxe: Langage du 1 er ordre</a:t>
            </a:r>
            <a:endParaRPr lang="en-US" dirty="0"/>
          </a:p>
        </p:txBody>
      </p:sp>
      <p:sp>
        <p:nvSpPr>
          <p:cNvPr id="8" name="Content Placeholder 7">
            <a:extLst>
              <a:ext uri="{FF2B5EF4-FFF2-40B4-BE49-F238E27FC236}">
                <a16:creationId xmlns:a16="http://schemas.microsoft.com/office/drawing/2014/main" id="{31C21D86-CAA1-D249-131A-61F35C27C4A7}"/>
              </a:ext>
            </a:extLst>
          </p:cNvPr>
          <p:cNvSpPr>
            <a:spLocks noGrp="1"/>
          </p:cNvSpPr>
          <p:nvPr>
            <p:ph idx="1"/>
          </p:nvPr>
        </p:nvSpPr>
        <p:spPr>
          <a:xfrm>
            <a:off x="211667" y="1388534"/>
            <a:ext cx="10761134" cy="4712095"/>
          </a:xfrm>
        </p:spPr>
        <p:txBody>
          <a:bodyPr>
            <a:normAutofit/>
          </a:bodyPr>
          <a:lstStyle/>
          <a:p>
            <a:r>
              <a:rPr lang="fr-FR" dirty="0"/>
              <a:t>Définition</a:t>
            </a:r>
          </a:p>
          <a:p>
            <a:pPr marL="0" indent="0">
              <a:buNone/>
            </a:pPr>
            <a:r>
              <a:rPr lang="fr-FR" dirty="0"/>
              <a:t>Une formule A est dite close si Var(A) = ∅ (A n’a pas de variables libres)</a:t>
            </a:r>
          </a:p>
          <a:p>
            <a:endParaRPr lang="fr-FR" dirty="0"/>
          </a:p>
          <a:p>
            <a:pPr marL="0" indent="0">
              <a:buNone/>
            </a:pPr>
            <a:r>
              <a:rPr lang="fr-FR" dirty="0"/>
              <a:t>Exemple</a:t>
            </a:r>
          </a:p>
          <a:p>
            <a:pPr marL="0" indent="0">
              <a:buNone/>
            </a:pPr>
            <a:r>
              <a:rPr lang="fr-FR" dirty="0"/>
              <a:t>A : ∀x ∃y P(f(x, y), z) 							C : ∀x P(x)</a:t>
            </a:r>
          </a:p>
          <a:p>
            <a:pPr marL="0" indent="0">
              <a:buNone/>
            </a:pPr>
            <a:r>
              <a:rPr lang="fr-FR" dirty="0"/>
              <a:t>• Var(A) = Var(∃y P(f(x, y), z)) \{x}</a:t>
            </a:r>
          </a:p>
          <a:p>
            <a:pPr marL="0" indent="0">
              <a:buNone/>
            </a:pPr>
            <a:r>
              <a:rPr lang="fr-FR" dirty="0"/>
              <a:t>= (Var(P(f(x, y), z)) \{y}) \{x}</a:t>
            </a:r>
          </a:p>
          <a:p>
            <a:pPr marL="0" indent="0">
              <a:buNone/>
            </a:pPr>
            <a:r>
              <a:rPr lang="fr-FR" dirty="0"/>
              <a:t>= ((Var(f(x, y)) U Var(z)) \{y} ) \{x}</a:t>
            </a:r>
          </a:p>
          <a:p>
            <a:pPr marL="0" indent="0">
              <a:buNone/>
            </a:pPr>
            <a:r>
              <a:rPr lang="fr-FR" dirty="0"/>
              <a:t>= ((({x, y} U {z})) \{y}) \{x} = (({x, y, z}) \{y}) \{x} = {z}</a:t>
            </a:r>
          </a:p>
          <a:p>
            <a:pPr marL="0" indent="0">
              <a:buNone/>
            </a:pPr>
            <a:r>
              <a:rPr lang="fr-FR" dirty="0"/>
              <a:t>donc A n’est pas close</a:t>
            </a:r>
          </a:p>
          <a:p>
            <a:pPr marL="0" indent="0">
              <a:buNone/>
            </a:pPr>
            <a:r>
              <a:rPr lang="fr-FR" dirty="0"/>
              <a:t>• Var(C) = Var(∀x P(x)) = Var(P(x)) \{x} = {x} \{x} = ∅</a:t>
            </a:r>
          </a:p>
        </p:txBody>
      </p:sp>
    </p:spTree>
    <p:extLst>
      <p:ext uri="{BB962C8B-B14F-4D97-AF65-F5344CB8AC3E}">
        <p14:creationId xmlns:p14="http://schemas.microsoft.com/office/powerpoint/2010/main" val="1738832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0B250-C209-19D0-DDA7-6F2A6044EB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46215E-52B4-E9A8-65B0-1CB08A195817}"/>
              </a:ext>
            </a:extLst>
          </p:cNvPr>
          <p:cNvSpPr>
            <a:spLocks noGrp="1"/>
          </p:cNvSpPr>
          <p:nvPr>
            <p:ph type="title"/>
          </p:nvPr>
        </p:nvSpPr>
        <p:spPr>
          <a:xfrm>
            <a:off x="677334" y="296333"/>
            <a:ext cx="8596668" cy="778933"/>
          </a:xfrm>
        </p:spPr>
        <p:txBody>
          <a:bodyPr/>
          <a:lstStyle/>
          <a:p>
            <a:r>
              <a:rPr lang="fr-FR" dirty="0"/>
              <a:t>Syntaxe: Langage du 1 er ordre</a:t>
            </a:r>
            <a:endParaRPr lang="en-US" dirty="0"/>
          </a:p>
        </p:txBody>
      </p:sp>
      <p:sp>
        <p:nvSpPr>
          <p:cNvPr id="8" name="Content Placeholder 7">
            <a:extLst>
              <a:ext uri="{FF2B5EF4-FFF2-40B4-BE49-F238E27FC236}">
                <a16:creationId xmlns:a16="http://schemas.microsoft.com/office/drawing/2014/main" id="{3B9A2968-15C4-4CC2-AB57-BCA9046B39BA}"/>
              </a:ext>
            </a:extLst>
          </p:cNvPr>
          <p:cNvSpPr>
            <a:spLocks noGrp="1"/>
          </p:cNvSpPr>
          <p:nvPr>
            <p:ph idx="1"/>
          </p:nvPr>
        </p:nvSpPr>
        <p:spPr>
          <a:xfrm>
            <a:off x="1016000" y="1557869"/>
            <a:ext cx="8258002" cy="3488264"/>
          </a:xfrm>
        </p:spPr>
        <p:txBody>
          <a:bodyPr>
            <a:normAutofit/>
          </a:bodyPr>
          <a:lstStyle/>
          <a:p>
            <a:r>
              <a:rPr lang="fr-FR" dirty="0"/>
              <a:t>Définition Variables liées</a:t>
            </a:r>
          </a:p>
          <a:p>
            <a:pPr marL="0" indent="0">
              <a:buNone/>
            </a:pPr>
            <a:r>
              <a:rPr lang="fr-FR" dirty="0"/>
              <a:t>Soit A une formule. L’ensemble des variables liées de A, noté </a:t>
            </a:r>
            <a:r>
              <a:rPr lang="fr-FR" dirty="0" err="1"/>
              <a:t>BVar</a:t>
            </a:r>
            <a:r>
              <a:rPr lang="fr-FR" dirty="0"/>
              <a:t>(A), est défini comme suit :</a:t>
            </a:r>
          </a:p>
          <a:p>
            <a:pPr>
              <a:buFont typeface="Arial" panose="020B0604020202020204" pitchFamily="34" charset="0"/>
              <a:buChar char="•"/>
            </a:pPr>
            <a:r>
              <a:rPr lang="fr-FR" dirty="0"/>
              <a:t> si A est un atome alors </a:t>
            </a:r>
            <a:r>
              <a:rPr lang="fr-FR" dirty="0" err="1"/>
              <a:t>BVar</a:t>
            </a:r>
            <a:r>
              <a:rPr lang="fr-FR" dirty="0"/>
              <a:t>(A) = ∅</a:t>
            </a:r>
          </a:p>
          <a:p>
            <a:pPr>
              <a:buFont typeface="Arial" panose="020B0604020202020204" pitchFamily="34" charset="0"/>
              <a:buChar char="•"/>
            </a:pPr>
            <a:r>
              <a:rPr lang="fr-FR" dirty="0"/>
              <a:t> si A = ⎤ B alors </a:t>
            </a:r>
            <a:r>
              <a:rPr lang="fr-FR" dirty="0" err="1"/>
              <a:t>BVar</a:t>
            </a:r>
            <a:r>
              <a:rPr lang="fr-FR" dirty="0"/>
              <a:t>(A) = </a:t>
            </a:r>
            <a:r>
              <a:rPr lang="fr-FR" dirty="0" err="1"/>
              <a:t>BVar</a:t>
            </a:r>
            <a:r>
              <a:rPr lang="fr-FR" dirty="0"/>
              <a:t>(⎤ B) = </a:t>
            </a:r>
            <a:r>
              <a:rPr lang="fr-FR" dirty="0" err="1"/>
              <a:t>BVar</a:t>
            </a:r>
            <a:r>
              <a:rPr lang="fr-FR" dirty="0"/>
              <a:t>(B)</a:t>
            </a:r>
          </a:p>
          <a:p>
            <a:pPr>
              <a:buFont typeface="Arial" panose="020B0604020202020204" pitchFamily="34" charset="0"/>
              <a:buChar char="•"/>
            </a:pPr>
            <a:r>
              <a:rPr lang="fr-FR" dirty="0"/>
              <a:t> si A = B # C ; avec # ∈ { ∨ , ∧ , ⇒ , ⇔ } ; alors </a:t>
            </a:r>
            <a:r>
              <a:rPr lang="fr-FR" dirty="0" err="1"/>
              <a:t>BVar</a:t>
            </a:r>
            <a:r>
              <a:rPr lang="fr-FR" dirty="0"/>
              <a:t>(A) = </a:t>
            </a:r>
            <a:r>
              <a:rPr lang="fr-FR" dirty="0" err="1"/>
              <a:t>BVar</a:t>
            </a:r>
            <a:r>
              <a:rPr lang="fr-FR" dirty="0"/>
              <a:t>(B#C) = </a:t>
            </a:r>
            <a:r>
              <a:rPr lang="fr-FR" dirty="0" err="1"/>
              <a:t>BVar</a:t>
            </a:r>
            <a:r>
              <a:rPr lang="fr-FR" dirty="0"/>
              <a:t>(B) U </a:t>
            </a:r>
            <a:r>
              <a:rPr lang="fr-FR" dirty="0" err="1"/>
              <a:t>BVar</a:t>
            </a:r>
            <a:r>
              <a:rPr lang="fr-FR" dirty="0"/>
              <a:t>(C)</a:t>
            </a:r>
          </a:p>
          <a:p>
            <a:pPr>
              <a:buFont typeface="Arial" panose="020B0604020202020204" pitchFamily="34" charset="0"/>
              <a:buChar char="•"/>
            </a:pPr>
            <a:r>
              <a:rPr lang="fr-FR" dirty="0"/>
              <a:t> si A = ␢x B ; avec ␢ ∈ { ∃,∀ } ; alors   </a:t>
            </a:r>
            <a:r>
              <a:rPr lang="fr-FR" dirty="0" err="1"/>
              <a:t>BVar</a:t>
            </a:r>
            <a:r>
              <a:rPr lang="fr-FR" dirty="0"/>
              <a:t>(A) = </a:t>
            </a:r>
            <a:r>
              <a:rPr lang="fr-FR" dirty="0" err="1"/>
              <a:t>BVar</a:t>
            </a:r>
            <a:r>
              <a:rPr lang="fr-FR" dirty="0"/>
              <a:t>(␢x B) = </a:t>
            </a:r>
            <a:r>
              <a:rPr lang="fr-FR" dirty="0" err="1"/>
              <a:t>BVar</a:t>
            </a:r>
            <a:r>
              <a:rPr lang="fr-FR" dirty="0"/>
              <a:t>(B) U {x}</a:t>
            </a:r>
          </a:p>
        </p:txBody>
      </p:sp>
    </p:spTree>
    <p:extLst>
      <p:ext uri="{BB962C8B-B14F-4D97-AF65-F5344CB8AC3E}">
        <p14:creationId xmlns:p14="http://schemas.microsoft.com/office/powerpoint/2010/main" val="1866191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A0E4D-ECF7-B8C2-4FB1-A162776751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D28EE2-8FC5-EB74-4CBC-00243430C8F4}"/>
              </a:ext>
            </a:extLst>
          </p:cNvPr>
          <p:cNvSpPr>
            <a:spLocks noGrp="1"/>
          </p:cNvSpPr>
          <p:nvPr>
            <p:ph type="title"/>
          </p:nvPr>
        </p:nvSpPr>
        <p:spPr>
          <a:xfrm>
            <a:off x="677334" y="296333"/>
            <a:ext cx="8596668" cy="778933"/>
          </a:xfrm>
        </p:spPr>
        <p:txBody>
          <a:bodyPr/>
          <a:lstStyle/>
          <a:p>
            <a:r>
              <a:rPr lang="fr-FR" dirty="0"/>
              <a:t>Syntaxe: Langage du 1 er ordre</a:t>
            </a:r>
            <a:endParaRPr lang="en-US" dirty="0"/>
          </a:p>
        </p:txBody>
      </p:sp>
      <p:sp>
        <p:nvSpPr>
          <p:cNvPr id="8" name="Content Placeholder 7">
            <a:extLst>
              <a:ext uri="{FF2B5EF4-FFF2-40B4-BE49-F238E27FC236}">
                <a16:creationId xmlns:a16="http://schemas.microsoft.com/office/drawing/2014/main" id="{7CF1D060-675E-443C-FEDA-143EC6A94093}"/>
              </a:ext>
            </a:extLst>
          </p:cNvPr>
          <p:cNvSpPr>
            <a:spLocks noGrp="1"/>
          </p:cNvSpPr>
          <p:nvPr>
            <p:ph idx="1"/>
          </p:nvPr>
        </p:nvSpPr>
        <p:spPr>
          <a:xfrm>
            <a:off x="474133" y="1515536"/>
            <a:ext cx="9728200" cy="3488264"/>
          </a:xfrm>
        </p:spPr>
        <p:txBody>
          <a:bodyPr>
            <a:normAutofit fontScale="85000" lnSpcReduction="20000"/>
          </a:bodyPr>
          <a:lstStyle/>
          <a:p>
            <a:r>
              <a:rPr lang="fr-FR" dirty="0"/>
              <a:t>Exemple: </a:t>
            </a:r>
            <a:r>
              <a:rPr lang="es-ES" dirty="0"/>
              <a:t>A : ∀x (P(x, y) ⇒ Q (x)) ∧ ∀y ( ⎤ P(x, y) ∧ ∃z Q (z))</a:t>
            </a:r>
          </a:p>
          <a:p>
            <a:pPr marL="0" indent="0">
              <a:buNone/>
            </a:pPr>
            <a:endParaRPr lang="es-ES" dirty="0"/>
          </a:p>
          <a:p>
            <a:pPr marL="0" indent="0">
              <a:buNone/>
            </a:pPr>
            <a:r>
              <a:rPr lang="fr-FR" dirty="0" err="1"/>
              <a:t>BVar</a:t>
            </a:r>
            <a:r>
              <a:rPr lang="fr-FR" dirty="0"/>
              <a:t>(B) = </a:t>
            </a:r>
            <a:r>
              <a:rPr lang="fr-FR" dirty="0" err="1"/>
              <a:t>BVar</a:t>
            </a:r>
            <a:r>
              <a:rPr lang="fr-FR" dirty="0"/>
              <a:t>(P(x, y) ⇒ Q(x))) U {x}</a:t>
            </a:r>
          </a:p>
          <a:p>
            <a:pPr marL="0" indent="0">
              <a:buNone/>
            </a:pPr>
            <a:r>
              <a:rPr lang="fr-FR" dirty="0"/>
              <a:t>= (</a:t>
            </a:r>
            <a:r>
              <a:rPr lang="fr-FR" dirty="0" err="1"/>
              <a:t>BVar</a:t>
            </a:r>
            <a:r>
              <a:rPr lang="fr-FR" dirty="0"/>
              <a:t>(P(</a:t>
            </a:r>
            <a:r>
              <a:rPr lang="fr-FR" dirty="0" err="1"/>
              <a:t>x,y</a:t>
            </a:r>
            <a:r>
              <a:rPr lang="fr-FR" dirty="0"/>
              <a:t>) U </a:t>
            </a:r>
            <a:r>
              <a:rPr lang="fr-FR" dirty="0" err="1"/>
              <a:t>BVar</a:t>
            </a:r>
            <a:r>
              <a:rPr lang="fr-FR" dirty="0"/>
              <a:t>(Q(x))) U {x}</a:t>
            </a:r>
          </a:p>
          <a:p>
            <a:pPr marL="0" indent="0">
              <a:buNone/>
            </a:pPr>
            <a:r>
              <a:rPr lang="fr-FR" dirty="0"/>
              <a:t>= (∅ U ∅) U {x} = {x}</a:t>
            </a:r>
          </a:p>
          <a:p>
            <a:pPr marL="0" indent="0">
              <a:buNone/>
            </a:pPr>
            <a:endParaRPr lang="fr-FR" dirty="0"/>
          </a:p>
          <a:p>
            <a:pPr marL="0" indent="0">
              <a:buNone/>
            </a:pPr>
            <a:r>
              <a:rPr lang="fr-FR" dirty="0" err="1"/>
              <a:t>BVar</a:t>
            </a:r>
            <a:r>
              <a:rPr lang="fr-FR" dirty="0"/>
              <a:t>(C) = </a:t>
            </a:r>
            <a:r>
              <a:rPr lang="fr-FR" dirty="0" err="1"/>
              <a:t>BVar</a:t>
            </a:r>
            <a:r>
              <a:rPr lang="fr-FR" dirty="0"/>
              <a:t>( ⎤ P (x, y) ∧ ∃z Q (z)) U {y}</a:t>
            </a:r>
          </a:p>
          <a:p>
            <a:pPr marL="0" indent="0">
              <a:buNone/>
            </a:pPr>
            <a:r>
              <a:rPr lang="fr-FR" dirty="0"/>
              <a:t>= (</a:t>
            </a:r>
            <a:r>
              <a:rPr lang="fr-FR" dirty="0" err="1"/>
              <a:t>BVar</a:t>
            </a:r>
            <a:r>
              <a:rPr lang="fr-FR" dirty="0"/>
              <a:t>(P(</a:t>
            </a:r>
            <a:r>
              <a:rPr lang="fr-FR" dirty="0" err="1"/>
              <a:t>x,y</a:t>
            </a:r>
            <a:r>
              <a:rPr lang="fr-FR" dirty="0"/>
              <a:t>)) U (</a:t>
            </a:r>
            <a:r>
              <a:rPr lang="fr-FR" dirty="0" err="1"/>
              <a:t>Bvar</a:t>
            </a:r>
            <a:r>
              <a:rPr lang="fr-FR" dirty="0"/>
              <a:t>(Q(z)) U {z}) ) U {y}</a:t>
            </a:r>
          </a:p>
          <a:p>
            <a:pPr marL="0" indent="0">
              <a:buNone/>
            </a:pPr>
            <a:r>
              <a:rPr lang="fr-FR" dirty="0"/>
              <a:t>= (∅ U (∅ U {z}) ) U {y} = {z, y}</a:t>
            </a:r>
          </a:p>
          <a:p>
            <a:pPr marL="0" indent="0">
              <a:buNone/>
            </a:pPr>
            <a:endParaRPr lang="fr-FR" dirty="0"/>
          </a:p>
          <a:p>
            <a:pPr marL="0" indent="0">
              <a:buNone/>
            </a:pPr>
            <a:r>
              <a:rPr lang="fr-FR" dirty="0" err="1"/>
              <a:t>BVar</a:t>
            </a:r>
            <a:r>
              <a:rPr lang="fr-FR" dirty="0"/>
              <a:t>(A) = </a:t>
            </a:r>
            <a:r>
              <a:rPr lang="fr-FR" dirty="0" err="1"/>
              <a:t>BVar</a:t>
            </a:r>
            <a:r>
              <a:rPr lang="fr-FR" dirty="0"/>
              <a:t>(B) U </a:t>
            </a:r>
            <a:r>
              <a:rPr lang="fr-FR" dirty="0" err="1"/>
              <a:t>BVar</a:t>
            </a:r>
            <a:r>
              <a:rPr lang="fr-FR" dirty="0"/>
              <a:t>(C) = {x, y, z}</a:t>
            </a:r>
          </a:p>
        </p:txBody>
      </p:sp>
    </p:spTree>
    <p:extLst>
      <p:ext uri="{BB962C8B-B14F-4D97-AF65-F5344CB8AC3E}">
        <p14:creationId xmlns:p14="http://schemas.microsoft.com/office/powerpoint/2010/main" val="3723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C392B-D0BF-8F30-971B-E6C8942FD5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DFB71C-0899-62B9-9E30-99515DAF1E0F}"/>
              </a:ext>
            </a:extLst>
          </p:cNvPr>
          <p:cNvSpPr>
            <a:spLocks noGrp="1"/>
          </p:cNvSpPr>
          <p:nvPr>
            <p:ph type="title"/>
          </p:nvPr>
        </p:nvSpPr>
        <p:spPr>
          <a:xfrm>
            <a:off x="677334" y="296333"/>
            <a:ext cx="8596668" cy="778933"/>
          </a:xfrm>
        </p:spPr>
        <p:txBody>
          <a:bodyPr/>
          <a:lstStyle/>
          <a:p>
            <a:r>
              <a:rPr lang="fr-FR" dirty="0"/>
              <a:t>Syntaxe: Langage du 1 er ordre</a:t>
            </a:r>
            <a:endParaRPr lang="en-US" dirty="0"/>
          </a:p>
        </p:txBody>
      </p:sp>
      <p:sp>
        <p:nvSpPr>
          <p:cNvPr id="8" name="Content Placeholder 7">
            <a:extLst>
              <a:ext uri="{FF2B5EF4-FFF2-40B4-BE49-F238E27FC236}">
                <a16:creationId xmlns:a16="http://schemas.microsoft.com/office/drawing/2014/main" id="{2AA91815-6065-FF9F-D351-77AF62049A5B}"/>
              </a:ext>
            </a:extLst>
          </p:cNvPr>
          <p:cNvSpPr>
            <a:spLocks noGrp="1"/>
          </p:cNvSpPr>
          <p:nvPr>
            <p:ph idx="1"/>
          </p:nvPr>
        </p:nvSpPr>
        <p:spPr>
          <a:xfrm>
            <a:off x="474133" y="1515536"/>
            <a:ext cx="9728200" cy="3488264"/>
          </a:xfrm>
        </p:spPr>
        <p:txBody>
          <a:bodyPr>
            <a:normAutofit/>
          </a:bodyPr>
          <a:lstStyle/>
          <a:p>
            <a:r>
              <a:rPr lang="fr-FR" dirty="0"/>
              <a:t>Exemple: </a:t>
            </a:r>
            <a:r>
              <a:rPr lang="es-ES" dirty="0"/>
              <a:t>A : ∀x (P(x, y) ⇒ Q (x)) ∧ ∀y ( ⎤ P(x, y) ∧ ∃z Q (z))</a:t>
            </a:r>
          </a:p>
          <a:p>
            <a:pPr marL="0" indent="0">
              <a:buNone/>
            </a:pPr>
            <a:endParaRPr lang="es-ES" dirty="0"/>
          </a:p>
          <a:p>
            <a:pPr marL="0" indent="0">
              <a:buNone/>
            </a:pPr>
            <a:r>
              <a:rPr lang="fr-FR" dirty="0"/>
              <a:t>Var(B) = Var(P(x, y) ⇒ Q(x)) \{x} = {x, y, x} \{x} = {y}</a:t>
            </a:r>
          </a:p>
          <a:p>
            <a:pPr marL="0" indent="0">
              <a:buNone/>
            </a:pPr>
            <a:r>
              <a:rPr lang="fr-FR" dirty="0"/>
              <a:t>Var(C) = Var(⎤ P (x, y) ∧ ∃z Q(z)) \{y}</a:t>
            </a:r>
          </a:p>
          <a:p>
            <a:pPr marL="0" indent="0">
              <a:buNone/>
            </a:pPr>
            <a:r>
              <a:rPr lang="fr-FR" dirty="0"/>
              <a:t>= ( Var(P(</a:t>
            </a:r>
            <a:r>
              <a:rPr lang="fr-FR" dirty="0" err="1"/>
              <a:t>x,y</a:t>
            </a:r>
            <a:r>
              <a:rPr lang="fr-FR" dirty="0"/>
              <a:t>) U (Var(Q(z) \{z}) ) \{y}</a:t>
            </a:r>
          </a:p>
          <a:p>
            <a:pPr marL="0" indent="0">
              <a:buNone/>
            </a:pPr>
            <a:r>
              <a:rPr lang="fr-FR" dirty="0"/>
              <a:t>= ( ({x, y} U ({z} \{z}) ) \{y} = {x}</a:t>
            </a:r>
          </a:p>
          <a:p>
            <a:pPr marL="0" indent="0">
              <a:buNone/>
            </a:pPr>
            <a:endParaRPr lang="fr-FR" dirty="0"/>
          </a:p>
          <a:p>
            <a:pPr marL="0" indent="0">
              <a:buNone/>
            </a:pPr>
            <a:r>
              <a:rPr lang="fr-FR" dirty="0"/>
              <a:t>Var(A) = Var(B) U Var(C) = {x, y}</a:t>
            </a:r>
          </a:p>
        </p:txBody>
      </p:sp>
      <p:sp>
        <p:nvSpPr>
          <p:cNvPr id="4" name="TextBox 3">
            <a:extLst>
              <a:ext uri="{FF2B5EF4-FFF2-40B4-BE49-F238E27FC236}">
                <a16:creationId xmlns:a16="http://schemas.microsoft.com/office/drawing/2014/main" id="{E2AB2285-C90A-FF24-40FE-5A0083D1220E}"/>
              </a:ext>
            </a:extLst>
          </p:cNvPr>
          <p:cNvSpPr txBox="1"/>
          <p:nvPr/>
        </p:nvSpPr>
        <p:spPr>
          <a:xfrm>
            <a:off x="287867" y="4880799"/>
            <a:ext cx="9177866" cy="923330"/>
          </a:xfrm>
          <a:prstGeom prst="rect">
            <a:avLst/>
          </a:prstGeom>
          <a:solidFill>
            <a:schemeClr val="accent4">
              <a:lumMod val="20000"/>
              <a:lumOff val="80000"/>
            </a:schemeClr>
          </a:solidFill>
          <a:ln w="28575">
            <a:solidFill>
              <a:schemeClr val="accent1"/>
            </a:solidFill>
          </a:ln>
        </p:spPr>
        <p:txBody>
          <a:bodyPr wrap="square">
            <a:spAutoFit/>
          </a:bodyPr>
          <a:lstStyle/>
          <a:p>
            <a:r>
              <a:rPr lang="en-US" dirty="0"/>
              <a:t>Remarque: Le nom </a:t>
            </a:r>
            <a:r>
              <a:rPr lang="en-US" dirty="0" err="1"/>
              <a:t>d’une</a:t>
            </a:r>
            <a:r>
              <a:rPr lang="en-US" dirty="0"/>
              <a:t> variable </a:t>
            </a:r>
            <a:r>
              <a:rPr lang="en-US" dirty="0" err="1"/>
              <a:t>peut</a:t>
            </a:r>
            <a:r>
              <a:rPr lang="en-US" dirty="0"/>
              <a:t> </a:t>
            </a:r>
            <a:r>
              <a:rPr lang="en-US" dirty="0" err="1"/>
              <a:t>être</a:t>
            </a:r>
            <a:r>
              <a:rPr lang="en-US" dirty="0"/>
              <a:t> </a:t>
            </a:r>
            <a:r>
              <a:rPr lang="en-US" dirty="0" err="1"/>
              <a:t>en</a:t>
            </a:r>
            <a:r>
              <a:rPr lang="en-US" dirty="0"/>
              <a:t> </a:t>
            </a:r>
            <a:r>
              <a:rPr lang="en-US" dirty="0" err="1"/>
              <a:t>même</a:t>
            </a:r>
            <a:r>
              <a:rPr lang="en-US" dirty="0"/>
              <a:t> temps libre et </a:t>
            </a:r>
            <a:r>
              <a:rPr lang="en-US" dirty="0" err="1"/>
              <a:t>lié</a:t>
            </a:r>
            <a:r>
              <a:rPr lang="en-US" dirty="0"/>
              <a:t> </a:t>
            </a:r>
            <a:r>
              <a:rPr lang="en-US" dirty="0" err="1"/>
              <a:t>mais</a:t>
            </a:r>
            <a:r>
              <a:rPr lang="en-US" dirty="0"/>
              <a:t> pas son occurrence (</a:t>
            </a:r>
            <a:r>
              <a:rPr lang="en-US" dirty="0" err="1"/>
              <a:t>une</a:t>
            </a:r>
            <a:r>
              <a:rPr lang="en-US" dirty="0"/>
              <a:t> occurrence ne </a:t>
            </a:r>
            <a:r>
              <a:rPr lang="en-US" dirty="0" err="1"/>
              <a:t>peut</a:t>
            </a:r>
            <a:r>
              <a:rPr lang="en-US" dirty="0"/>
              <a:t> </a:t>
            </a:r>
            <a:r>
              <a:rPr lang="en-US" dirty="0" err="1"/>
              <a:t>être</a:t>
            </a:r>
            <a:r>
              <a:rPr lang="en-US" dirty="0"/>
              <a:t> </a:t>
            </a:r>
            <a:r>
              <a:rPr lang="en-US" dirty="0" err="1"/>
              <a:t>que</a:t>
            </a:r>
            <a:r>
              <a:rPr lang="en-US" dirty="0"/>
              <a:t> libre </a:t>
            </a:r>
            <a:r>
              <a:rPr lang="en-US" dirty="0" err="1"/>
              <a:t>ou</a:t>
            </a:r>
            <a:r>
              <a:rPr lang="en-US" dirty="0"/>
              <a:t> </a:t>
            </a:r>
            <a:r>
              <a:rPr lang="en-US" dirty="0" err="1"/>
              <a:t>liée</a:t>
            </a:r>
            <a:r>
              <a:rPr lang="en-US" dirty="0"/>
              <a:t> </a:t>
            </a:r>
            <a:r>
              <a:rPr lang="en-US" dirty="0" err="1"/>
              <a:t>mais</a:t>
            </a:r>
            <a:r>
              <a:rPr lang="en-US" dirty="0"/>
              <a:t> pas les deux </a:t>
            </a:r>
            <a:r>
              <a:rPr lang="en-US" dirty="0" err="1"/>
              <a:t>en</a:t>
            </a:r>
            <a:r>
              <a:rPr lang="en-US" dirty="0"/>
              <a:t> </a:t>
            </a:r>
            <a:r>
              <a:rPr lang="en-US" dirty="0" err="1"/>
              <a:t>même</a:t>
            </a:r>
            <a:r>
              <a:rPr lang="en-US" dirty="0"/>
              <a:t> temps)</a:t>
            </a:r>
          </a:p>
        </p:txBody>
      </p:sp>
    </p:spTree>
    <p:extLst>
      <p:ext uri="{BB962C8B-B14F-4D97-AF65-F5344CB8AC3E}">
        <p14:creationId xmlns:p14="http://schemas.microsoft.com/office/powerpoint/2010/main" val="1042130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DE12D-81EA-7AEE-69F6-EE864ECF49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9698D2-86B5-2026-31B1-404219472EE4}"/>
              </a:ext>
            </a:extLst>
          </p:cNvPr>
          <p:cNvSpPr>
            <a:spLocks noGrp="1"/>
          </p:cNvSpPr>
          <p:nvPr>
            <p:ph type="title"/>
          </p:nvPr>
        </p:nvSpPr>
        <p:spPr>
          <a:xfrm>
            <a:off x="677334" y="296333"/>
            <a:ext cx="8596668" cy="778933"/>
          </a:xfrm>
        </p:spPr>
        <p:txBody>
          <a:bodyPr/>
          <a:lstStyle/>
          <a:p>
            <a:r>
              <a:rPr lang="fr-FR" dirty="0"/>
              <a:t>Syntaxe: Langage du 1 er ordre</a:t>
            </a:r>
            <a:endParaRPr lang="en-US" dirty="0"/>
          </a:p>
        </p:txBody>
      </p:sp>
      <p:pic>
        <p:nvPicPr>
          <p:cNvPr id="7" name="Picture 6">
            <a:extLst>
              <a:ext uri="{FF2B5EF4-FFF2-40B4-BE49-F238E27FC236}">
                <a16:creationId xmlns:a16="http://schemas.microsoft.com/office/drawing/2014/main" id="{7650E9D4-5243-8A2A-1105-A0396EE28723}"/>
              </a:ext>
            </a:extLst>
          </p:cNvPr>
          <p:cNvPicPr>
            <a:picLocks noChangeAspect="1"/>
          </p:cNvPicPr>
          <p:nvPr/>
        </p:nvPicPr>
        <p:blipFill>
          <a:blip r:embed="rId2"/>
          <a:stretch>
            <a:fillRect/>
          </a:stretch>
        </p:blipFill>
        <p:spPr>
          <a:xfrm>
            <a:off x="1707658" y="1706386"/>
            <a:ext cx="6725142" cy="4176254"/>
          </a:xfrm>
          <a:prstGeom prst="rect">
            <a:avLst/>
          </a:prstGeom>
        </p:spPr>
      </p:pic>
    </p:spTree>
    <p:extLst>
      <p:ext uri="{BB962C8B-B14F-4D97-AF65-F5344CB8AC3E}">
        <p14:creationId xmlns:p14="http://schemas.microsoft.com/office/powerpoint/2010/main" val="7440496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8BC45-00EA-480B-C1F0-F7913750FEB5}"/>
              </a:ext>
            </a:extLst>
          </p:cNvPr>
          <p:cNvSpPr>
            <a:spLocks noGrp="1"/>
          </p:cNvSpPr>
          <p:nvPr>
            <p:ph type="title"/>
          </p:nvPr>
        </p:nvSpPr>
        <p:spPr>
          <a:xfrm>
            <a:off x="520924" y="306549"/>
            <a:ext cx="8596668" cy="1320800"/>
          </a:xfrm>
        </p:spPr>
        <p:txBody>
          <a:bodyPr/>
          <a:lstStyle/>
          <a:p>
            <a:r>
              <a:rPr lang="fr-FR" dirty="0"/>
              <a:t>Syntaxe: Langage du 1 er ordre</a:t>
            </a:r>
            <a:endParaRPr lang="en-US" dirty="0"/>
          </a:p>
        </p:txBody>
      </p:sp>
      <p:sp>
        <p:nvSpPr>
          <p:cNvPr id="3" name="Content Placeholder 2">
            <a:extLst>
              <a:ext uri="{FF2B5EF4-FFF2-40B4-BE49-F238E27FC236}">
                <a16:creationId xmlns:a16="http://schemas.microsoft.com/office/drawing/2014/main" id="{4284D59B-4DA4-DE81-13AF-2D17D8413CA3}"/>
              </a:ext>
            </a:extLst>
          </p:cNvPr>
          <p:cNvSpPr>
            <a:spLocks noGrp="1"/>
          </p:cNvSpPr>
          <p:nvPr>
            <p:ph idx="1"/>
          </p:nvPr>
        </p:nvSpPr>
        <p:spPr>
          <a:xfrm>
            <a:off x="677334" y="1415556"/>
            <a:ext cx="8596668" cy="2194842"/>
          </a:xfrm>
        </p:spPr>
        <p:txBody>
          <a:bodyPr/>
          <a:lstStyle/>
          <a:p>
            <a:r>
              <a:rPr lang="fr-FR" dirty="0"/>
              <a:t>Exercice: </a:t>
            </a:r>
          </a:p>
          <a:p>
            <a:pPr marL="0" indent="0">
              <a:buNone/>
            </a:pPr>
            <a:r>
              <a:rPr lang="fr-FR" dirty="0"/>
              <a:t>Parmi les formules suivantes lesquelles sont des formules closes ? </a:t>
            </a:r>
          </a:p>
          <a:p>
            <a:pPr marL="0" indent="0">
              <a:buNone/>
            </a:pPr>
            <a:endParaRPr lang="en-US" dirty="0"/>
          </a:p>
        </p:txBody>
      </p:sp>
      <p:pic>
        <p:nvPicPr>
          <p:cNvPr id="5" name="Picture 4">
            <a:extLst>
              <a:ext uri="{FF2B5EF4-FFF2-40B4-BE49-F238E27FC236}">
                <a16:creationId xmlns:a16="http://schemas.microsoft.com/office/drawing/2014/main" id="{3E492B71-4EB3-D43F-3E24-46958DA6CD39}"/>
              </a:ext>
            </a:extLst>
          </p:cNvPr>
          <p:cNvPicPr>
            <a:picLocks noChangeAspect="1"/>
          </p:cNvPicPr>
          <p:nvPr/>
        </p:nvPicPr>
        <p:blipFill>
          <a:blip r:embed="rId2"/>
          <a:stretch>
            <a:fillRect/>
          </a:stretch>
        </p:blipFill>
        <p:spPr>
          <a:xfrm>
            <a:off x="1792483" y="2246013"/>
            <a:ext cx="6497276" cy="1137271"/>
          </a:xfrm>
          <a:prstGeom prst="rect">
            <a:avLst/>
          </a:prstGeom>
        </p:spPr>
      </p:pic>
      <p:sp>
        <p:nvSpPr>
          <p:cNvPr id="6" name="TextBox 5">
            <a:extLst>
              <a:ext uri="{FF2B5EF4-FFF2-40B4-BE49-F238E27FC236}">
                <a16:creationId xmlns:a16="http://schemas.microsoft.com/office/drawing/2014/main" id="{F97B962A-43F7-F38B-0860-EA46890FB2E1}"/>
              </a:ext>
            </a:extLst>
          </p:cNvPr>
          <p:cNvSpPr txBox="1"/>
          <p:nvPr/>
        </p:nvSpPr>
        <p:spPr>
          <a:xfrm>
            <a:off x="520924" y="3429000"/>
            <a:ext cx="9020119" cy="3693319"/>
          </a:xfrm>
          <a:prstGeom prst="rect">
            <a:avLst/>
          </a:prstGeom>
          <a:noFill/>
        </p:spPr>
        <p:txBody>
          <a:bodyPr wrap="square" rtlCol="0">
            <a:spAutoFit/>
          </a:bodyPr>
          <a:lstStyle/>
          <a:p>
            <a:r>
              <a:rPr lang="fr-FR" dirty="0"/>
              <a:t>Standardisation des variables: </a:t>
            </a:r>
          </a:p>
          <a:p>
            <a:endParaRPr lang="fr-FR" dirty="0"/>
          </a:p>
          <a:p>
            <a:pPr marL="285750" indent="-285750">
              <a:buFont typeface="Arial" panose="020B0604020202020204" pitchFamily="34" charset="0"/>
              <a:buChar char="•"/>
            </a:pPr>
            <a:r>
              <a:rPr lang="fr-FR" dirty="0"/>
              <a:t>Une formule est dite propre lorsque l’ensemble de ses variables liées est disjoint de celui des variables libres et que toutes les occurrences d’une variable liée appartiennent à une même sous formule de liaison.</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en-US" dirty="0"/>
              <a:t>Pour transformer </a:t>
            </a:r>
            <a:r>
              <a:rPr lang="en-US" dirty="0" err="1"/>
              <a:t>une</a:t>
            </a:r>
            <a:r>
              <a:rPr lang="en-US" dirty="0"/>
              <a:t> </a:t>
            </a:r>
            <a:r>
              <a:rPr lang="en-US" dirty="0" err="1"/>
              <a:t>formule</a:t>
            </a:r>
            <a:r>
              <a:rPr lang="en-US" dirty="0"/>
              <a:t> non propre </a:t>
            </a:r>
            <a:r>
              <a:rPr lang="en-US" dirty="0" err="1"/>
              <a:t>en</a:t>
            </a:r>
            <a:r>
              <a:rPr lang="en-US" dirty="0"/>
              <a:t> </a:t>
            </a:r>
            <a:r>
              <a:rPr lang="en-US" dirty="0" err="1"/>
              <a:t>une</a:t>
            </a:r>
            <a:r>
              <a:rPr lang="en-US" dirty="0"/>
              <a:t> </a:t>
            </a:r>
            <a:r>
              <a:rPr lang="en-US" dirty="0" err="1"/>
              <a:t>formule</a:t>
            </a:r>
            <a:r>
              <a:rPr lang="en-US" dirty="0"/>
              <a:t> propre, il </a:t>
            </a:r>
            <a:r>
              <a:rPr lang="en-US" dirty="0" err="1"/>
              <a:t>suffit</a:t>
            </a:r>
            <a:r>
              <a:rPr lang="en-US" dirty="0"/>
              <a:t> de </a:t>
            </a:r>
            <a:r>
              <a:rPr lang="en-US" dirty="0" err="1"/>
              <a:t>standardiser</a:t>
            </a:r>
            <a:r>
              <a:rPr lang="en-US" dirty="0"/>
              <a:t> les variables </a:t>
            </a:r>
            <a:r>
              <a:rPr lang="en-US" dirty="0" err="1"/>
              <a:t>en</a:t>
            </a:r>
            <a:r>
              <a:rPr lang="en-US" dirty="0"/>
              <a:t> les </a:t>
            </a:r>
            <a:r>
              <a:rPr lang="en-US" dirty="0" err="1"/>
              <a:t>renommant</a:t>
            </a:r>
            <a:r>
              <a:rPr lang="en-US" dirty="0"/>
              <a:t> de la manière </a:t>
            </a:r>
            <a:r>
              <a:rPr lang="en-US" dirty="0" err="1"/>
              <a:t>suivante</a:t>
            </a:r>
            <a:r>
              <a:rPr lang="en-US" dirty="0"/>
              <a:t>: </a:t>
            </a:r>
          </a:p>
          <a:p>
            <a:endParaRPr lang="en-US" dirty="0"/>
          </a:p>
          <a:p>
            <a:pPr marL="342900" indent="-342900">
              <a:buAutoNum type="arabicPeriod"/>
            </a:pPr>
            <a:r>
              <a:rPr lang="en-US" dirty="0" err="1"/>
              <a:t>Renommer</a:t>
            </a:r>
            <a:r>
              <a:rPr lang="en-US" dirty="0"/>
              <a:t> les </a:t>
            </a:r>
            <a:r>
              <a:rPr lang="en-US" dirty="0" err="1"/>
              <a:t>occurens</a:t>
            </a:r>
            <a:r>
              <a:rPr lang="en-US" dirty="0"/>
              <a:t> </a:t>
            </a:r>
            <a:r>
              <a:rPr lang="en-US" dirty="0" err="1"/>
              <a:t>liées</a:t>
            </a:r>
            <a:r>
              <a:rPr lang="en-US" dirty="0"/>
              <a:t> de toute variable libre</a:t>
            </a:r>
          </a:p>
          <a:p>
            <a:pPr marL="342900" indent="-342900">
              <a:buAutoNum type="arabicPeriod"/>
            </a:pPr>
            <a:r>
              <a:rPr lang="en-US" dirty="0"/>
              <a:t>Donner des </a:t>
            </a:r>
            <a:r>
              <a:rPr lang="en-US" dirty="0" err="1"/>
              <a:t>noms</a:t>
            </a:r>
            <a:r>
              <a:rPr lang="en-US" dirty="0"/>
              <a:t> </a:t>
            </a:r>
            <a:r>
              <a:rPr lang="en-US" dirty="0" err="1"/>
              <a:t>différents</a:t>
            </a:r>
            <a:r>
              <a:rPr lang="en-US" dirty="0"/>
              <a:t> à </a:t>
            </a:r>
            <a:r>
              <a:rPr lang="en-US" dirty="0" err="1"/>
              <a:t>toutes</a:t>
            </a:r>
            <a:r>
              <a:rPr lang="en-US" dirty="0"/>
              <a:t> les variables </a:t>
            </a:r>
            <a:r>
              <a:rPr lang="en-US" dirty="0" err="1"/>
              <a:t>liées</a:t>
            </a:r>
            <a:r>
              <a:rPr lang="en-US" dirty="0"/>
              <a:t> se </a:t>
            </a:r>
            <a:r>
              <a:rPr lang="en-US" dirty="0" err="1"/>
              <a:t>trouvant</a:t>
            </a:r>
            <a:r>
              <a:rPr lang="en-US" dirty="0"/>
              <a:t> dans des sous </a:t>
            </a:r>
            <a:r>
              <a:rPr lang="en-US" dirty="0" err="1"/>
              <a:t>formules</a:t>
            </a:r>
            <a:r>
              <a:rPr lang="en-US" dirty="0"/>
              <a:t> de liaison </a:t>
            </a:r>
            <a:r>
              <a:rPr lang="en-US" dirty="0" err="1"/>
              <a:t>différentes</a:t>
            </a:r>
            <a:r>
              <a:rPr lang="en-US" dirty="0"/>
              <a:t>. </a:t>
            </a:r>
          </a:p>
          <a:p>
            <a:endParaRPr lang="en-US" dirty="0"/>
          </a:p>
        </p:txBody>
      </p:sp>
    </p:spTree>
    <p:extLst>
      <p:ext uri="{BB962C8B-B14F-4D97-AF65-F5344CB8AC3E}">
        <p14:creationId xmlns:p14="http://schemas.microsoft.com/office/powerpoint/2010/main" val="3103263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35F41-E8C6-9EEF-4F6F-968515D081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4D2CB7-11E0-532A-9544-77DAFC39D56C}"/>
              </a:ext>
            </a:extLst>
          </p:cNvPr>
          <p:cNvSpPr>
            <a:spLocks noGrp="1"/>
          </p:cNvSpPr>
          <p:nvPr>
            <p:ph type="title"/>
          </p:nvPr>
        </p:nvSpPr>
        <p:spPr>
          <a:xfrm>
            <a:off x="520924" y="306549"/>
            <a:ext cx="8596668" cy="1320800"/>
          </a:xfrm>
        </p:spPr>
        <p:txBody>
          <a:bodyPr/>
          <a:lstStyle/>
          <a:p>
            <a:r>
              <a:rPr lang="fr-FR" dirty="0"/>
              <a:t>Syntaxe: Langage du 1 er ordre</a:t>
            </a:r>
            <a:endParaRPr lang="en-US" dirty="0"/>
          </a:p>
        </p:txBody>
      </p:sp>
      <p:sp>
        <p:nvSpPr>
          <p:cNvPr id="3" name="Content Placeholder 2">
            <a:extLst>
              <a:ext uri="{FF2B5EF4-FFF2-40B4-BE49-F238E27FC236}">
                <a16:creationId xmlns:a16="http://schemas.microsoft.com/office/drawing/2014/main" id="{2D8E9B1C-C369-1262-71D1-8B2F6E85C9C6}"/>
              </a:ext>
            </a:extLst>
          </p:cNvPr>
          <p:cNvSpPr>
            <a:spLocks noGrp="1"/>
          </p:cNvSpPr>
          <p:nvPr>
            <p:ph idx="1"/>
          </p:nvPr>
        </p:nvSpPr>
        <p:spPr>
          <a:xfrm>
            <a:off x="677334" y="1415556"/>
            <a:ext cx="8596668" cy="2194842"/>
          </a:xfrm>
        </p:spPr>
        <p:txBody>
          <a:bodyPr>
            <a:normAutofit fontScale="85000" lnSpcReduction="20000"/>
          </a:bodyPr>
          <a:lstStyle/>
          <a:p>
            <a:r>
              <a:rPr lang="fr-FR" dirty="0"/>
              <a:t>Standardisation des variables: </a:t>
            </a:r>
          </a:p>
          <a:p>
            <a:pPr marL="0" indent="0">
              <a:buNone/>
            </a:pPr>
            <a:r>
              <a:rPr lang="fr-FR" dirty="0"/>
              <a:t>Exemple : Soit la formule non propre</a:t>
            </a:r>
          </a:p>
          <a:p>
            <a:pPr marL="0" indent="0">
              <a:buNone/>
            </a:pPr>
            <a:r>
              <a:rPr lang="fr-FR" dirty="0"/>
              <a:t>A = ∀x (∃y P (x, y)⇒∀z Q(x, y, z) ∧ ∀y ∃x R(f (x), y)).</a:t>
            </a:r>
          </a:p>
          <a:p>
            <a:pPr marL="0" indent="0">
              <a:buNone/>
            </a:pPr>
            <a:r>
              <a:rPr lang="fr-FR" dirty="0"/>
              <a:t>A = ∀</a:t>
            </a:r>
            <a:r>
              <a:rPr lang="fr-FR" dirty="0">
                <a:solidFill>
                  <a:schemeClr val="accent5"/>
                </a:solidFill>
              </a:rPr>
              <a:t>x</a:t>
            </a:r>
            <a:r>
              <a:rPr lang="fr-FR" dirty="0"/>
              <a:t> (∃</a:t>
            </a:r>
            <a:r>
              <a:rPr lang="fr-FR" dirty="0">
                <a:solidFill>
                  <a:schemeClr val="accent2"/>
                </a:solidFill>
              </a:rPr>
              <a:t>y</a:t>
            </a:r>
            <a:r>
              <a:rPr lang="fr-FR" dirty="0"/>
              <a:t> P (</a:t>
            </a:r>
            <a:r>
              <a:rPr lang="fr-FR" dirty="0">
                <a:solidFill>
                  <a:schemeClr val="accent5"/>
                </a:solidFill>
              </a:rPr>
              <a:t>x</a:t>
            </a:r>
            <a:r>
              <a:rPr lang="fr-FR" dirty="0"/>
              <a:t>, </a:t>
            </a:r>
            <a:r>
              <a:rPr lang="fr-FR" dirty="0">
                <a:solidFill>
                  <a:schemeClr val="accent2"/>
                </a:solidFill>
              </a:rPr>
              <a:t>y</a:t>
            </a:r>
            <a:r>
              <a:rPr lang="fr-FR" dirty="0"/>
              <a:t>)⇒∀z Q(</a:t>
            </a:r>
            <a:r>
              <a:rPr lang="fr-FR" dirty="0">
                <a:solidFill>
                  <a:schemeClr val="accent5"/>
                </a:solidFill>
              </a:rPr>
              <a:t>x</a:t>
            </a:r>
            <a:r>
              <a:rPr lang="fr-FR" dirty="0"/>
              <a:t>, </a:t>
            </a:r>
            <a:r>
              <a:rPr lang="fr-FR" dirty="0">
                <a:solidFill>
                  <a:schemeClr val="accent2"/>
                </a:solidFill>
              </a:rPr>
              <a:t>y</a:t>
            </a:r>
            <a:r>
              <a:rPr lang="fr-FR" dirty="0"/>
              <a:t>, z) ∧ ∀</a:t>
            </a:r>
            <a:r>
              <a:rPr lang="fr-FR" dirty="0">
                <a:solidFill>
                  <a:srgbClr val="FF0000"/>
                </a:solidFill>
              </a:rPr>
              <a:t>y</a:t>
            </a:r>
            <a:r>
              <a:rPr lang="fr-FR" dirty="0"/>
              <a:t> ∃</a:t>
            </a:r>
            <a:r>
              <a:rPr lang="fr-FR" dirty="0">
                <a:solidFill>
                  <a:schemeClr val="accent3">
                    <a:lumMod val="40000"/>
                    <a:lumOff val="60000"/>
                  </a:schemeClr>
                </a:solidFill>
              </a:rPr>
              <a:t>x</a:t>
            </a:r>
            <a:r>
              <a:rPr lang="fr-FR" dirty="0"/>
              <a:t> R(f (</a:t>
            </a:r>
            <a:r>
              <a:rPr lang="fr-FR" dirty="0">
                <a:solidFill>
                  <a:schemeClr val="accent3">
                    <a:lumMod val="40000"/>
                    <a:lumOff val="60000"/>
                  </a:schemeClr>
                </a:solidFill>
              </a:rPr>
              <a:t>x</a:t>
            </a:r>
            <a:r>
              <a:rPr lang="fr-FR" dirty="0"/>
              <a:t>), </a:t>
            </a:r>
            <a:r>
              <a:rPr lang="fr-FR" dirty="0">
                <a:solidFill>
                  <a:srgbClr val="FF0000"/>
                </a:solidFill>
              </a:rPr>
              <a:t>y</a:t>
            </a:r>
            <a:r>
              <a:rPr lang="fr-FR" dirty="0"/>
              <a:t>)).</a:t>
            </a:r>
          </a:p>
          <a:p>
            <a:pPr marL="0" indent="0">
              <a:buNone/>
            </a:pPr>
            <a:endParaRPr lang="fr-FR" dirty="0"/>
          </a:p>
          <a:p>
            <a:pPr marL="0" indent="0">
              <a:buNone/>
            </a:pPr>
            <a:r>
              <a:rPr lang="fr-FR" dirty="0"/>
              <a:t>Elle se transforme en la formule propre</a:t>
            </a:r>
          </a:p>
          <a:p>
            <a:pPr marL="0" indent="0">
              <a:buNone/>
            </a:pPr>
            <a:r>
              <a:rPr lang="fr-FR" dirty="0"/>
              <a:t>A′ =∀x(∃u P(x, u)⇒∀z Q(</a:t>
            </a:r>
            <a:r>
              <a:rPr lang="fr-FR" dirty="0" err="1"/>
              <a:t>x,y,z</a:t>
            </a:r>
            <a:r>
              <a:rPr lang="fr-FR" dirty="0"/>
              <a:t>)∧∀</a:t>
            </a:r>
            <a:r>
              <a:rPr lang="fr-FR" dirty="0" err="1"/>
              <a:t>v∃w</a:t>
            </a:r>
            <a:r>
              <a:rPr lang="fr-FR" dirty="0"/>
              <a:t> R(f(w),v)).</a:t>
            </a:r>
          </a:p>
          <a:p>
            <a:pPr marL="0" indent="0">
              <a:buNone/>
            </a:pPr>
            <a:endParaRPr lang="en-US" dirty="0"/>
          </a:p>
        </p:txBody>
      </p:sp>
    </p:spTree>
    <p:extLst>
      <p:ext uri="{BB962C8B-B14F-4D97-AF65-F5344CB8AC3E}">
        <p14:creationId xmlns:p14="http://schemas.microsoft.com/office/powerpoint/2010/main" val="2957834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35B21-60C6-F97D-35E2-A42236F8A3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865979-D7B6-A6E8-E031-EC488925C7AE}"/>
              </a:ext>
            </a:extLst>
          </p:cNvPr>
          <p:cNvSpPr>
            <a:spLocks noGrp="1"/>
          </p:cNvSpPr>
          <p:nvPr>
            <p:ph type="title"/>
          </p:nvPr>
        </p:nvSpPr>
        <p:spPr>
          <a:xfrm>
            <a:off x="520924" y="306549"/>
            <a:ext cx="8596668" cy="1320800"/>
          </a:xfrm>
        </p:spPr>
        <p:txBody>
          <a:bodyPr/>
          <a:lstStyle/>
          <a:p>
            <a:r>
              <a:rPr lang="fr-FR" dirty="0"/>
              <a:t>Syntaxe: Langage du 1 er ordre</a:t>
            </a:r>
            <a:endParaRPr lang="en-US" dirty="0"/>
          </a:p>
        </p:txBody>
      </p:sp>
      <p:sp>
        <p:nvSpPr>
          <p:cNvPr id="3" name="Content Placeholder 2">
            <a:extLst>
              <a:ext uri="{FF2B5EF4-FFF2-40B4-BE49-F238E27FC236}">
                <a16:creationId xmlns:a16="http://schemas.microsoft.com/office/drawing/2014/main" id="{0B9B953E-6588-A36C-665B-C248B65C3F33}"/>
              </a:ext>
            </a:extLst>
          </p:cNvPr>
          <p:cNvSpPr>
            <a:spLocks noGrp="1"/>
          </p:cNvSpPr>
          <p:nvPr>
            <p:ph idx="1"/>
          </p:nvPr>
        </p:nvSpPr>
        <p:spPr>
          <a:xfrm>
            <a:off x="677334" y="1415555"/>
            <a:ext cx="8596668" cy="5135895"/>
          </a:xfrm>
        </p:spPr>
        <p:txBody>
          <a:bodyPr>
            <a:normAutofit fontScale="92500" lnSpcReduction="10000"/>
          </a:bodyPr>
          <a:lstStyle/>
          <a:p>
            <a:r>
              <a:rPr lang="fr-FR" dirty="0"/>
              <a:t>Renommage et substitution:</a:t>
            </a:r>
          </a:p>
          <a:p>
            <a:pPr marL="0" indent="0">
              <a:buNone/>
            </a:pPr>
            <a:r>
              <a:rPr lang="fr-FR" dirty="0"/>
              <a:t>Soit A(x) une formule contenant x comme variable libre</a:t>
            </a:r>
          </a:p>
          <a:p>
            <a:pPr marL="0" indent="0">
              <a:buNone/>
            </a:pPr>
            <a:r>
              <a:rPr lang="fr-FR" dirty="0"/>
              <a:t>Soit t un terme</a:t>
            </a:r>
          </a:p>
          <a:p>
            <a:pPr marL="0" indent="0">
              <a:buNone/>
            </a:pPr>
            <a:r>
              <a:rPr lang="fr-FR" dirty="0"/>
              <a:t>On notera A(t) toute formule obtenue en remplaçant chaque x par t dans la formule A</a:t>
            </a:r>
          </a:p>
          <a:p>
            <a:pPr marL="0" indent="0">
              <a:buNone/>
            </a:pPr>
            <a:r>
              <a:rPr lang="fr-FR" dirty="0"/>
              <a:t>Ceci après avoir changé dans A les noms des variables liées</a:t>
            </a:r>
          </a:p>
          <a:p>
            <a:pPr marL="0" indent="0">
              <a:buNone/>
            </a:pPr>
            <a:r>
              <a:rPr lang="fr-FR" u="sng" dirty="0"/>
              <a:t>Exemple:</a:t>
            </a:r>
          </a:p>
          <a:p>
            <a:r>
              <a:rPr lang="fr-FR" dirty="0"/>
              <a:t>A(x) = p(x) ∨ ∀ y ∃x r x, y</a:t>
            </a:r>
          </a:p>
          <a:p>
            <a:r>
              <a:rPr lang="fr-FR" dirty="0"/>
              <a:t>t=f(</a:t>
            </a:r>
            <a:r>
              <a:rPr lang="fr-FR" dirty="0" err="1"/>
              <a:t>y,u</a:t>
            </a:r>
            <a:r>
              <a:rPr lang="fr-FR" dirty="0"/>
              <a:t>)</a:t>
            </a:r>
          </a:p>
          <a:p>
            <a:r>
              <a:rPr lang="fr-FR" dirty="0"/>
              <a:t>Pour obtenir A(t) //substituer x par t</a:t>
            </a:r>
          </a:p>
          <a:p>
            <a:r>
              <a:rPr lang="fr-FR" dirty="0"/>
              <a:t>Il faut commencer par la standardisation (renommer x). Attention il faut renommer y aussi car il fait partie de la formule t.</a:t>
            </a:r>
          </a:p>
          <a:p>
            <a:pPr marL="0" indent="0">
              <a:buNone/>
            </a:pPr>
            <a:r>
              <a:rPr lang="fr-FR" dirty="0"/>
              <a:t>A(x)= p(x) ∨ ∀ z1 ∃z2 r z1, z2</a:t>
            </a:r>
          </a:p>
          <a:p>
            <a:r>
              <a:rPr lang="fr-FR" dirty="0"/>
              <a:t>On passe à la substitution :</a:t>
            </a:r>
          </a:p>
          <a:p>
            <a:pPr marL="0" indent="0">
              <a:buNone/>
            </a:pPr>
            <a:r>
              <a:rPr lang="fr-FR" dirty="0"/>
              <a:t>A(t) = p(f(</a:t>
            </a:r>
            <a:r>
              <a:rPr lang="fr-FR" dirty="0" err="1"/>
              <a:t>y,u</a:t>
            </a:r>
            <a:r>
              <a:rPr lang="fr-FR" dirty="0"/>
              <a:t>)) ∨ ∀ z1 ∃z2 r z1, z2</a:t>
            </a:r>
            <a:endParaRPr lang="en-US" dirty="0"/>
          </a:p>
        </p:txBody>
      </p:sp>
    </p:spTree>
    <p:extLst>
      <p:ext uri="{BB962C8B-B14F-4D97-AF65-F5344CB8AC3E}">
        <p14:creationId xmlns:p14="http://schemas.microsoft.com/office/powerpoint/2010/main" val="12191240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A7ED8-F68B-AA19-CE6E-8ADF3FC7AA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D437FB-A03E-6F3F-4344-C9D7960A5637}"/>
              </a:ext>
            </a:extLst>
          </p:cNvPr>
          <p:cNvSpPr>
            <a:spLocks noGrp="1"/>
          </p:cNvSpPr>
          <p:nvPr>
            <p:ph type="title"/>
          </p:nvPr>
        </p:nvSpPr>
        <p:spPr>
          <a:xfrm>
            <a:off x="520924" y="306549"/>
            <a:ext cx="8596668" cy="1320800"/>
          </a:xfrm>
        </p:spPr>
        <p:txBody>
          <a:bodyPr/>
          <a:lstStyle/>
          <a:p>
            <a:r>
              <a:rPr lang="fr-FR" dirty="0"/>
              <a:t>Représentation des énoncés avec CP1</a:t>
            </a:r>
            <a:endParaRPr lang="en-US" dirty="0"/>
          </a:p>
        </p:txBody>
      </p:sp>
      <p:sp>
        <p:nvSpPr>
          <p:cNvPr id="3" name="Content Placeholder 2">
            <a:extLst>
              <a:ext uri="{FF2B5EF4-FFF2-40B4-BE49-F238E27FC236}">
                <a16:creationId xmlns:a16="http://schemas.microsoft.com/office/drawing/2014/main" id="{A72169C2-5E6F-814A-17D6-ACA4CBF428B4}"/>
              </a:ext>
            </a:extLst>
          </p:cNvPr>
          <p:cNvSpPr>
            <a:spLocks noGrp="1"/>
          </p:cNvSpPr>
          <p:nvPr>
            <p:ph idx="1"/>
          </p:nvPr>
        </p:nvSpPr>
        <p:spPr>
          <a:xfrm>
            <a:off x="677334" y="1415555"/>
            <a:ext cx="8596668" cy="5135895"/>
          </a:xfrm>
        </p:spPr>
        <p:txBody>
          <a:bodyPr>
            <a:normAutofit fontScale="92500" lnSpcReduction="10000"/>
          </a:bodyPr>
          <a:lstStyle/>
          <a:p>
            <a:r>
              <a:rPr lang="fr-FR" dirty="0"/>
              <a:t>Les problèmes sont exprimés en langage naturel. </a:t>
            </a:r>
          </a:p>
          <a:p>
            <a:r>
              <a:rPr lang="fr-FR" dirty="0"/>
              <a:t>Pour modéliser avec CP1 on procède comme suit: </a:t>
            </a:r>
          </a:p>
          <a:p>
            <a:pPr marL="0" indent="0">
              <a:buNone/>
            </a:pPr>
            <a:endParaRPr lang="en-US" dirty="0"/>
          </a:p>
          <a:p>
            <a:pPr>
              <a:buAutoNum type="arabicPeriod"/>
            </a:pPr>
            <a:r>
              <a:rPr lang="en-US" dirty="0" err="1"/>
              <a:t>Déterminer</a:t>
            </a:r>
            <a:r>
              <a:rPr lang="en-US" dirty="0"/>
              <a:t> les </a:t>
            </a:r>
            <a:r>
              <a:rPr lang="en-US" dirty="0" err="1"/>
              <a:t>objets</a:t>
            </a:r>
            <a:r>
              <a:rPr lang="en-US" dirty="0"/>
              <a:t> et </a:t>
            </a:r>
            <a:r>
              <a:rPr lang="en-US" dirty="0" err="1"/>
              <a:t>leurs</a:t>
            </a:r>
            <a:r>
              <a:rPr lang="en-US" dirty="0"/>
              <a:t> categories: specifier les </a:t>
            </a:r>
            <a:r>
              <a:rPr lang="en-US" dirty="0" err="1"/>
              <a:t>prédicats</a:t>
            </a:r>
            <a:r>
              <a:rPr lang="en-US" dirty="0"/>
              <a:t> (</a:t>
            </a:r>
            <a:r>
              <a:rPr lang="en-US" dirty="0" err="1"/>
              <a:t>catégorie</a:t>
            </a:r>
            <a:r>
              <a:rPr lang="en-US" dirty="0"/>
              <a:t>) et les arguments </a:t>
            </a:r>
            <a:r>
              <a:rPr lang="en-US" dirty="0" err="1"/>
              <a:t>puis</a:t>
            </a:r>
            <a:r>
              <a:rPr lang="en-US" dirty="0"/>
              <a:t> les </a:t>
            </a:r>
            <a:r>
              <a:rPr lang="en-US" dirty="0" err="1"/>
              <a:t>relier</a:t>
            </a:r>
            <a:r>
              <a:rPr lang="en-US" dirty="0"/>
              <a:t> </a:t>
            </a:r>
            <a:r>
              <a:rPr lang="en-US" dirty="0" err="1"/>
              <a:t>selon</a:t>
            </a:r>
            <a:r>
              <a:rPr lang="en-US" dirty="0"/>
              <a:t> la relation </a:t>
            </a:r>
            <a:r>
              <a:rPr lang="en-US" dirty="0" err="1"/>
              <a:t>exprimée</a:t>
            </a:r>
            <a:r>
              <a:rPr lang="en-US" dirty="0"/>
              <a:t> dans la phrase: </a:t>
            </a:r>
          </a:p>
          <a:p>
            <a:pPr marL="0" indent="0">
              <a:buNone/>
            </a:pPr>
            <a:r>
              <a:rPr lang="en-US" dirty="0"/>
              <a:t>“ Socrate </a:t>
            </a:r>
            <a:r>
              <a:rPr lang="en-US" dirty="0" err="1"/>
              <a:t>est</a:t>
            </a:r>
            <a:r>
              <a:rPr lang="en-US" dirty="0"/>
              <a:t> un philosophe” </a:t>
            </a:r>
            <a:r>
              <a:rPr lang="en-US" u="sng" dirty="0" err="1"/>
              <a:t>modélisation</a:t>
            </a:r>
            <a:r>
              <a:rPr lang="en-US" u="sng" dirty="0"/>
              <a:t>: </a:t>
            </a:r>
            <a:r>
              <a:rPr lang="en-US" dirty="0"/>
              <a:t>philosophe(‘Socrate’) </a:t>
            </a:r>
          </a:p>
          <a:p>
            <a:pPr marL="0" indent="0">
              <a:buNone/>
            </a:pPr>
            <a:endParaRPr lang="en-US" dirty="0"/>
          </a:p>
          <a:p>
            <a:pPr marL="0" indent="0">
              <a:buNone/>
            </a:pPr>
            <a:r>
              <a:rPr lang="en-US" dirty="0"/>
              <a:t>2. </a:t>
            </a:r>
            <a:r>
              <a:rPr lang="en-US" dirty="0" err="1"/>
              <a:t>Déterminer</a:t>
            </a:r>
            <a:r>
              <a:rPr lang="en-US" dirty="0"/>
              <a:t> les groups </a:t>
            </a:r>
            <a:r>
              <a:rPr lang="en-US" dirty="0" err="1"/>
              <a:t>nominaux</a:t>
            </a:r>
            <a:r>
              <a:rPr lang="en-US" dirty="0"/>
              <a:t>: </a:t>
            </a:r>
            <a:endParaRPr lang="fr-FR" dirty="0"/>
          </a:p>
          <a:p>
            <a:pPr marL="0" indent="0">
              <a:buNone/>
            </a:pPr>
            <a:r>
              <a:rPr lang="fr-FR" dirty="0"/>
              <a:t>Exemple: « un philosophe » signifie « qu’il existe un philosophe tel que … » </a:t>
            </a:r>
            <a:r>
              <a:rPr lang="fr-FR" u="sng" dirty="0"/>
              <a:t>modélisation: </a:t>
            </a:r>
            <a:r>
              <a:rPr lang="fr-FR" dirty="0"/>
              <a:t>∃x </a:t>
            </a:r>
            <a:r>
              <a:rPr lang="fr-FR" dirty="0" err="1"/>
              <a:t>philospohe</a:t>
            </a:r>
            <a:r>
              <a:rPr lang="fr-FR" dirty="0"/>
              <a:t>(x).</a:t>
            </a:r>
          </a:p>
          <a:p>
            <a:pPr marL="0" indent="0">
              <a:buNone/>
            </a:pPr>
            <a:endParaRPr lang="fr-FR" dirty="0"/>
          </a:p>
          <a:p>
            <a:pPr marL="0" indent="0">
              <a:buNone/>
            </a:pPr>
            <a:r>
              <a:rPr lang="fr-FR" dirty="0"/>
              <a:t>3. Détermination des faits: </a:t>
            </a:r>
          </a:p>
          <a:p>
            <a:pPr marL="0" indent="0">
              <a:buNone/>
            </a:pPr>
            <a:r>
              <a:rPr lang="fr-FR" dirty="0"/>
              <a:t>Exemple: « un philosophe pense » signifie « il existe un philosophe tel qu’il pense » c’est « être un philosophe et pense » </a:t>
            </a:r>
          </a:p>
          <a:p>
            <a:pPr marL="0" indent="0">
              <a:buNone/>
            </a:pPr>
            <a:r>
              <a:rPr lang="fr-FR" u="sng" dirty="0"/>
              <a:t>Modélisation: </a:t>
            </a:r>
            <a:r>
              <a:rPr lang="fr-FR" dirty="0"/>
              <a:t>∃x ( philosophe(x) ∧ pense (x))</a:t>
            </a:r>
            <a:endParaRPr lang="en-US" dirty="0"/>
          </a:p>
        </p:txBody>
      </p:sp>
    </p:spTree>
    <p:extLst>
      <p:ext uri="{BB962C8B-B14F-4D97-AF65-F5344CB8AC3E}">
        <p14:creationId xmlns:p14="http://schemas.microsoft.com/office/powerpoint/2010/main" val="33609595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C669A-C0FD-688D-B351-AA5A1C0282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32C6F1-8DE1-ECE1-C2C6-7E5211D9F21E}"/>
              </a:ext>
            </a:extLst>
          </p:cNvPr>
          <p:cNvSpPr>
            <a:spLocks noGrp="1"/>
          </p:cNvSpPr>
          <p:nvPr>
            <p:ph type="title"/>
          </p:nvPr>
        </p:nvSpPr>
        <p:spPr>
          <a:xfrm>
            <a:off x="520924" y="306549"/>
            <a:ext cx="8596668" cy="1320800"/>
          </a:xfrm>
        </p:spPr>
        <p:txBody>
          <a:bodyPr/>
          <a:lstStyle/>
          <a:p>
            <a:r>
              <a:rPr lang="fr-FR" dirty="0"/>
              <a:t>Représentation des énoncés avec CP1</a:t>
            </a:r>
            <a:endParaRPr lang="en-US" dirty="0"/>
          </a:p>
        </p:txBody>
      </p:sp>
      <p:sp>
        <p:nvSpPr>
          <p:cNvPr id="3" name="Content Placeholder 2">
            <a:extLst>
              <a:ext uri="{FF2B5EF4-FFF2-40B4-BE49-F238E27FC236}">
                <a16:creationId xmlns:a16="http://schemas.microsoft.com/office/drawing/2014/main" id="{B62A19DD-A67A-9261-1276-A26AA446A283}"/>
              </a:ext>
            </a:extLst>
          </p:cNvPr>
          <p:cNvSpPr>
            <a:spLocks noGrp="1"/>
          </p:cNvSpPr>
          <p:nvPr>
            <p:ph idx="1"/>
          </p:nvPr>
        </p:nvSpPr>
        <p:spPr>
          <a:xfrm>
            <a:off x="617176" y="1066640"/>
            <a:ext cx="9489350" cy="5153685"/>
          </a:xfrm>
        </p:spPr>
        <p:txBody>
          <a:bodyPr>
            <a:normAutofit fontScale="92500" lnSpcReduction="20000"/>
          </a:bodyPr>
          <a:lstStyle/>
          <a:p>
            <a:r>
              <a:rPr lang="fr-FR" dirty="0"/>
              <a:t>Les problèmes sont exprimés en langage naturel</a:t>
            </a:r>
          </a:p>
          <a:p>
            <a:r>
              <a:rPr lang="fr-FR" dirty="0"/>
              <a:t>Pour les modéliser avec ∑p1 on procède comme suit :</a:t>
            </a:r>
          </a:p>
          <a:p>
            <a:pPr marL="0" indent="0">
              <a:buNone/>
            </a:pPr>
            <a:r>
              <a:rPr lang="fr-FR" dirty="0"/>
              <a:t>4. Déterminer les connaissances :</a:t>
            </a:r>
          </a:p>
          <a:p>
            <a:pPr marL="0" indent="0">
              <a:buNone/>
            </a:pPr>
            <a:r>
              <a:rPr lang="fr-FR" dirty="0"/>
              <a:t>Exemple : "tout homme marche" : on exprime une qualité générale de l’homme signifie " si un objet est un homme, alors il marche"</a:t>
            </a:r>
          </a:p>
          <a:p>
            <a:pPr marL="0" indent="0">
              <a:buNone/>
            </a:pPr>
            <a:r>
              <a:rPr lang="fr-FR" dirty="0"/>
              <a:t>m</a:t>
            </a:r>
            <a:r>
              <a:rPr lang="fr-FR" u="sng" dirty="0"/>
              <a:t>odélisation : </a:t>
            </a:r>
            <a:r>
              <a:rPr lang="fr-FR" dirty="0"/>
              <a:t>∀x homme(x) </a:t>
            </a:r>
            <a:r>
              <a:rPr lang="fr-FR" dirty="0">
                <a:sym typeface="Wingdings" panose="05000000000000000000" pitchFamily="2" charset="2"/>
              </a:rPr>
              <a:t> </a:t>
            </a:r>
            <a:r>
              <a:rPr lang="fr-FR" dirty="0"/>
              <a:t>marche(x)</a:t>
            </a:r>
          </a:p>
          <a:p>
            <a:endParaRPr lang="fr-FR" dirty="0"/>
          </a:p>
          <a:p>
            <a:pPr marL="0" indent="0">
              <a:buNone/>
            </a:pPr>
            <a:r>
              <a:rPr lang="fr-FR" dirty="0"/>
              <a:t>5. Déterminer les négations : Exemple : "il n’y a pas un homme qui marche" signifie "aucun homme ne marche" </a:t>
            </a:r>
            <a:r>
              <a:rPr lang="fr-FR" u="sng" dirty="0"/>
              <a:t>modélisation : </a:t>
            </a:r>
            <a:r>
              <a:rPr lang="fr-FR" dirty="0"/>
              <a:t>¬∃x (homme(x)∧ marche(x))</a:t>
            </a:r>
          </a:p>
          <a:p>
            <a:endParaRPr lang="fr-FR" dirty="0"/>
          </a:p>
          <a:p>
            <a:r>
              <a:rPr lang="fr-FR" dirty="0"/>
              <a:t>On traduit généralement certaines expressions en ∑#$ comme suit :</a:t>
            </a:r>
          </a:p>
          <a:p>
            <a:endParaRPr lang="fr-FR" dirty="0"/>
          </a:p>
          <a:p>
            <a:pPr>
              <a:buFont typeface="Wingdings" panose="05000000000000000000" pitchFamily="2" charset="2"/>
              <a:buChar char="§"/>
            </a:pPr>
            <a:r>
              <a:rPr lang="fr-FR" dirty="0"/>
              <a:t>"Tous les A sont B" :∀x(A(x) ⇒ B(x))</a:t>
            </a:r>
          </a:p>
          <a:p>
            <a:pPr>
              <a:buFont typeface="Wingdings" panose="05000000000000000000" pitchFamily="2" charset="2"/>
              <a:buChar char="§"/>
            </a:pPr>
            <a:r>
              <a:rPr lang="fr-FR" dirty="0"/>
              <a:t>"Seuls les A sont B" :∀x(B(x) ⇒ A(x))</a:t>
            </a:r>
          </a:p>
          <a:p>
            <a:pPr>
              <a:buFont typeface="Wingdings" panose="05000000000000000000" pitchFamily="2" charset="2"/>
              <a:buChar char="§"/>
            </a:pPr>
            <a:r>
              <a:rPr lang="fr-FR" dirty="0"/>
              <a:t>"Aucun A n’est B" :∀x(A(x) ⇒ ¬B(x))</a:t>
            </a:r>
          </a:p>
          <a:p>
            <a:pPr>
              <a:buFont typeface="Wingdings" panose="05000000000000000000" pitchFamily="2" charset="2"/>
              <a:buChar char="§"/>
            </a:pPr>
            <a:r>
              <a:rPr lang="fr-FR" dirty="0"/>
              <a:t>"Quelques A sont B" :∃x(A(x) ∧ B(x))</a:t>
            </a:r>
            <a:endParaRPr lang="en-US" dirty="0"/>
          </a:p>
        </p:txBody>
      </p:sp>
    </p:spTree>
    <p:extLst>
      <p:ext uri="{BB962C8B-B14F-4D97-AF65-F5344CB8AC3E}">
        <p14:creationId xmlns:p14="http://schemas.microsoft.com/office/powerpoint/2010/main" val="1048801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ED9C0-807B-753A-030F-BAA81C34CD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12C9C9-D5B6-6E44-63FC-17BDC512F871}"/>
              </a:ext>
            </a:extLst>
          </p:cNvPr>
          <p:cNvSpPr>
            <a:spLocks noGrp="1"/>
          </p:cNvSpPr>
          <p:nvPr>
            <p:ph type="title"/>
          </p:nvPr>
        </p:nvSpPr>
        <p:spPr>
          <a:xfrm>
            <a:off x="520924" y="306549"/>
            <a:ext cx="8596668" cy="1320800"/>
          </a:xfrm>
        </p:spPr>
        <p:txBody>
          <a:bodyPr/>
          <a:lstStyle/>
          <a:p>
            <a:r>
              <a:rPr lang="fr-FR" dirty="0"/>
              <a:t>Représentation des énoncés avec CP1</a:t>
            </a:r>
            <a:endParaRPr lang="en-US" dirty="0"/>
          </a:p>
        </p:txBody>
      </p:sp>
      <p:sp>
        <p:nvSpPr>
          <p:cNvPr id="3" name="Content Placeholder 2">
            <a:extLst>
              <a:ext uri="{FF2B5EF4-FFF2-40B4-BE49-F238E27FC236}">
                <a16:creationId xmlns:a16="http://schemas.microsoft.com/office/drawing/2014/main" id="{BD45E26B-FBA1-31A5-C575-9BFB33C7C637}"/>
              </a:ext>
            </a:extLst>
          </p:cNvPr>
          <p:cNvSpPr>
            <a:spLocks noGrp="1"/>
          </p:cNvSpPr>
          <p:nvPr>
            <p:ph idx="1"/>
          </p:nvPr>
        </p:nvSpPr>
        <p:spPr>
          <a:xfrm>
            <a:off x="617176" y="1066640"/>
            <a:ext cx="9489350" cy="5153685"/>
          </a:xfrm>
        </p:spPr>
        <p:txBody>
          <a:bodyPr>
            <a:normAutofit lnSpcReduction="10000"/>
          </a:bodyPr>
          <a:lstStyle/>
          <a:p>
            <a:r>
              <a:rPr lang="fr-FR" dirty="0"/>
              <a:t>Exemples : </a:t>
            </a:r>
          </a:p>
          <a:p>
            <a:pPr>
              <a:buFont typeface="Wingdings" panose="05000000000000000000" pitchFamily="2" charset="2"/>
              <a:buChar char="§"/>
            </a:pPr>
            <a:r>
              <a:rPr lang="fr-FR" dirty="0"/>
              <a:t>« Tout le monde déteste les devoirs » est eq à « Il n’existe personne qui aime les devoirs» </a:t>
            </a:r>
            <a:r>
              <a:rPr lang="en-US" dirty="0"/>
              <a:t>∀</a:t>
            </a:r>
            <a:r>
              <a:rPr lang="en-US" dirty="0" err="1"/>
              <a:t>x¬Aime</a:t>
            </a:r>
            <a:r>
              <a:rPr lang="en-US" dirty="0"/>
              <a:t>(</a:t>
            </a:r>
            <a:r>
              <a:rPr lang="en-US" dirty="0" err="1"/>
              <a:t>x,devoirs</a:t>
            </a:r>
            <a:r>
              <a:rPr lang="en-US" dirty="0"/>
              <a:t>) ≡¬∃</a:t>
            </a:r>
            <a:r>
              <a:rPr lang="en-US" dirty="0" err="1"/>
              <a:t>xAime</a:t>
            </a:r>
            <a:r>
              <a:rPr lang="en-US" dirty="0"/>
              <a:t>(</a:t>
            </a:r>
            <a:r>
              <a:rPr lang="en-US" dirty="0" err="1"/>
              <a:t>x,devoirs</a:t>
            </a:r>
            <a:r>
              <a:rPr lang="en-US" dirty="0"/>
              <a:t>)</a:t>
            </a:r>
          </a:p>
          <a:p>
            <a:pPr>
              <a:buFont typeface="Wingdings" panose="05000000000000000000" pitchFamily="2" charset="2"/>
              <a:buChar char="§"/>
            </a:pPr>
            <a:endParaRPr lang="en-US" dirty="0"/>
          </a:p>
          <a:p>
            <a:pPr>
              <a:buFont typeface="Wingdings" panose="05000000000000000000" pitchFamily="2" charset="2"/>
              <a:buChar char="§"/>
            </a:pPr>
            <a:r>
              <a:rPr lang="en-US" dirty="0"/>
              <a:t>“Tout le monde </a:t>
            </a:r>
            <a:r>
              <a:rPr lang="en-US" dirty="0" err="1"/>
              <a:t>aime</a:t>
            </a:r>
            <a:r>
              <a:rPr lang="en-US" dirty="0"/>
              <a:t> les </a:t>
            </a:r>
            <a:r>
              <a:rPr lang="en-US" dirty="0" err="1"/>
              <a:t>glaces</a:t>
            </a:r>
            <a:r>
              <a:rPr lang="en-US" dirty="0"/>
              <a:t>” et “il </a:t>
            </a:r>
            <a:r>
              <a:rPr lang="en-US" dirty="0" err="1"/>
              <a:t>n’y</a:t>
            </a:r>
            <a:r>
              <a:rPr lang="en-US" dirty="0"/>
              <a:t> a </a:t>
            </a:r>
            <a:r>
              <a:rPr lang="en-US" dirty="0" err="1"/>
              <a:t>personne</a:t>
            </a:r>
            <a:r>
              <a:rPr lang="en-US" dirty="0"/>
              <a:t> qui </a:t>
            </a:r>
            <a:r>
              <a:rPr lang="en-US" dirty="0" err="1"/>
              <a:t>n’aime</a:t>
            </a:r>
            <a:r>
              <a:rPr lang="en-US" dirty="0"/>
              <a:t> pas les </a:t>
            </a:r>
            <a:r>
              <a:rPr lang="en-US" dirty="0" err="1"/>
              <a:t>glaces</a:t>
            </a:r>
            <a:r>
              <a:rPr lang="en-US" dirty="0"/>
              <a:t>” </a:t>
            </a:r>
            <a:r>
              <a:rPr lang="en-US" dirty="0" err="1"/>
              <a:t>sont</a:t>
            </a:r>
            <a:r>
              <a:rPr lang="en-US" dirty="0"/>
              <a:t> </a:t>
            </a:r>
            <a:r>
              <a:rPr lang="en-US" dirty="0" err="1"/>
              <a:t>équivalentes</a:t>
            </a:r>
            <a:r>
              <a:rPr lang="en-US" dirty="0"/>
              <a:t>: ∀x Aime(</a:t>
            </a:r>
            <a:r>
              <a:rPr lang="en-US" dirty="0" err="1"/>
              <a:t>x,glaces</a:t>
            </a:r>
            <a:r>
              <a:rPr lang="en-US" dirty="0"/>
              <a:t>) ≡¬∃x ¬ Aime(</a:t>
            </a:r>
            <a:r>
              <a:rPr lang="en-US" dirty="0" err="1"/>
              <a:t>x,glaces</a:t>
            </a:r>
            <a:r>
              <a:rPr lang="en-US" dirty="0"/>
              <a:t>)</a:t>
            </a:r>
          </a:p>
          <a:p>
            <a:pPr>
              <a:buFont typeface="Wingdings" panose="05000000000000000000" pitchFamily="2" charset="2"/>
              <a:buChar char="§"/>
            </a:pPr>
            <a:endParaRPr lang="en-US" dirty="0"/>
          </a:p>
          <a:p>
            <a:pPr>
              <a:buFont typeface="Wingdings" panose="05000000000000000000" pitchFamily="2" charset="2"/>
              <a:buChar char="§"/>
            </a:pPr>
            <a:r>
              <a:rPr lang="en-US" dirty="0"/>
              <a:t>“</a:t>
            </a:r>
            <a:r>
              <a:rPr lang="en-US" dirty="0" err="1"/>
              <a:t>Certains</a:t>
            </a:r>
            <a:r>
              <a:rPr lang="en-US" dirty="0"/>
              <a:t> jeunes </a:t>
            </a:r>
            <a:r>
              <a:rPr lang="en-US" dirty="0" err="1"/>
              <a:t>assistent</a:t>
            </a:r>
            <a:r>
              <a:rPr lang="en-US" dirty="0"/>
              <a:t> à </a:t>
            </a:r>
            <a:r>
              <a:rPr lang="en-US" dirty="0" err="1"/>
              <a:t>tous</a:t>
            </a:r>
            <a:r>
              <a:rPr lang="en-US" dirty="0"/>
              <a:t> les spectacles” </a:t>
            </a:r>
            <a:r>
              <a:rPr lang="fr-FR" dirty="0"/>
              <a:t>∃x(Jeune(x)∧∀y(Spectacle(y)→Assiste(</a:t>
            </a:r>
            <a:r>
              <a:rPr lang="fr-FR" dirty="0" err="1"/>
              <a:t>x,y</a:t>
            </a:r>
            <a:r>
              <a:rPr lang="fr-FR" dirty="0"/>
              <a:t>))</a:t>
            </a:r>
          </a:p>
          <a:p>
            <a:pPr>
              <a:buFont typeface="Wingdings" panose="05000000000000000000" pitchFamily="2" charset="2"/>
              <a:buChar char="§"/>
            </a:pPr>
            <a:r>
              <a:rPr lang="fr-FR" dirty="0"/>
              <a:t>Tous les lions sont féroces ∀x.(Lion(x) ⇒ </a:t>
            </a:r>
            <a:r>
              <a:rPr lang="fr-FR" dirty="0" err="1"/>
              <a:t>Feroce</a:t>
            </a:r>
            <a:r>
              <a:rPr lang="fr-FR" dirty="0"/>
              <a:t>(x))</a:t>
            </a:r>
          </a:p>
          <a:p>
            <a:pPr>
              <a:buFont typeface="Wingdings" panose="05000000000000000000" pitchFamily="2" charset="2"/>
              <a:buChar char="§"/>
            </a:pPr>
            <a:r>
              <a:rPr lang="fr-FR" dirty="0"/>
              <a:t>Quelques lions ne boivent pas du café </a:t>
            </a:r>
            <a:r>
              <a:rPr lang="en-US" dirty="0"/>
              <a:t>∃x.(Lion(x) ∧ ¬Cafe(x))</a:t>
            </a:r>
            <a:endParaRPr lang="fr-FR" dirty="0"/>
          </a:p>
          <a:p>
            <a:pPr>
              <a:buFont typeface="Wingdings" panose="05000000000000000000" pitchFamily="2" charset="2"/>
              <a:buChar char="§"/>
            </a:pPr>
            <a:r>
              <a:rPr lang="fr-FR" dirty="0"/>
              <a:t>Aucun singe n’est soldat </a:t>
            </a:r>
            <a:r>
              <a:rPr lang="sv-SE" dirty="0"/>
              <a:t>:∀x.(Singe(x) ⇒ ¬Soldat(x))</a:t>
            </a:r>
            <a:endParaRPr lang="fr-FR" dirty="0"/>
          </a:p>
          <a:p>
            <a:pPr>
              <a:buFont typeface="Wingdings" panose="05000000000000000000" pitchFamily="2" charset="2"/>
              <a:buChar char="§"/>
            </a:pPr>
            <a:r>
              <a:rPr lang="fr-FR" dirty="0"/>
              <a:t>Tous les singes sont malicieux: ∀x.(Singe(x) ⇒ Malicieux(x)</a:t>
            </a:r>
          </a:p>
          <a:p>
            <a:pPr>
              <a:buFont typeface="Wingdings" panose="05000000000000000000" pitchFamily="2" charset="2"/>
              <a:buChar char="§"/>
            </a:pPr>
            <a:r>
              <a:rPr lang="fr-FR" dirty="0"/>
              <a:t>Seuls les hommes sont créatifs: ∀x.(</a:t>
            </a:r>
            <a:r>
              <a:rPr lang="fr-FR" dirty="0" err="1"/>
              <a:t>Creatif</a:t>
            </a:r>
            <a:r>
              <a:rPr lang="fr-FR" dirty="0"/>
              <a:t>) ⇒ Homme(x)</a:t>
            </a:r>
            <a:endParaRPr lang="en-US" dirty="0"/>
          </a:p>
        </p:txBody>
      </p:sp>
    </p:spTree>
    <p:extLst>
      <p:ext uri="{BB962C8B-B14F-4D97-AF65-F5344CB8AC3E}">
        <p14:creationId xmlns:p14="http://schemas.microsoft.com/office/powerpoint/2010/main" val="2539670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52965-F2CA-D425-CE13-61B20FEB9A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AC6A60-970B-6153-64F0-48B87342AE81}"/>
              </a:ext>
            </a:extLst>
          </p:cNvPr>
          <p:cNvSpPr>
            <a:spLocks noGrp="1"/>
          </p:cNvSpPr>
          <p:nvPr>
            <p:ph type="title"/>
          </p:nvPr>
        </p:nvSpPr>
        <p:spPr>
          <a:xfrm>
            <a:off x="520923" y="306549"/>
            <a:ext cx="9284813" cy="1320800"/>
          </a:xfrm>
        </p:spPr>
        <p:txBody>
          <a:bodyPr>
            <a:normAutofit/>
          </a:bodyPr>
          <a:lstStyle/>
          <a:p>
            <a:r>
              <a:rPr lang="fr-FR" sz="2800" dirty="0"/>
              <a:t>Sémantique du CP1: Le système formel du calcul des prédicats du 1</a:t>
            </a:r>
            <a:r>
              <a:rPr lang="fr-FR" sz="2800" baseline="30000" dirty="0"/>
              <a:t>er</a:t>
            </a:r>
            <a:r>
              <a:rPr lang="fr-FR" sz="2800" dirty="0"/>
              <a:t> Ordre </a:t>
            </a:r>
            <a:r>
              <a:rPr lang="fr-FR" sz="2800" dirty="0" err="1"/>
              <a:t>sfcppo</a:t>
            </a:r>
            <a:endParaRPr lang="en-US" sz="2800" dirty="0"/>
          </a:p>
        </p:txBody>
      </p:sp>
      <p:sp>
        <p:nvSpPr>
          <p:cNvPr id="3" name="Content Placeholder 2">
            <a:extLst>
              <a:ext uri="{FF2B5EF4-FFF2-40B4-BE49-F238E27FC236}">
                <a16:creationId xmlns:a16="http://schemas.microsoft.com/office/drawing/2014/main" id="{92F54629-B5E9-F31E-6313-E37A854B42C1}"/>
              </a:ext>
            </a:extLst>
          </p:cNvPr>
          <p:cNvSpPr>
            <a:spLocks noGrp="1"/>
          </p:cNvSpPr>
          <p:nvPr>
            <p:ph idx="1"/>
          </p:nvPr>
        </p:nvSpPr>
        <p:spPr>
          <a:xfrm>
            <a:off x="520923" y="1397766"/>
            <a:ext cx="9489350" cy="5153685"/>
          </a:xfrm>
        </p:spPr>
        <p:txBody>
          <a:bodyPr>
            <a:normAutofit/>
          </a:bodyPr>
          <a:lstStyle/>
          <a:p>
            <a:r>
              <a:rPr lang="fr-FR" dirty="0"/>
              <a:t>Rappel règles: </a:t>
            </a:r>
          </a:p>
          <a:p>
            <a:pPr marL="0" indent="0">
              <a:buNone/>
            </a:pPr>
            <a:r>
              <a:rPr lang="fr-FR" dirty="0"/>
              <a:t>Nous avons un ensemble de règles qu’on les appelle règles d’inférences. </a:t>
            </a:r>
          </a:p>
          <a:p>
            <a:pPr marL="0" indent="0">
              <a:buNone/>
            </a:pPr>
            <a:r>
              <a:rPr lang="fr-FR" dirty="0"/>
              <a:t>On dit que f est une déduction de f1, f2, ..., </a:t>
            </a:r>
            <a:r>
              <a:rPr lang="fr-FR" dirty="0" err="1"/>
              <a:t>fn</a:t>
            </a:r>
            <a:r>
              <a:rPr lang="fr-FR" dirty="0"/>
              <a:t> en appliquant les règles ri et on la note par : f1, f2, ..., </a:t>
            </a:r>
            <a:r>
              <a:rPr lang="fr-FR" dirty="0" err="1"/>
              <a:t>fn</a:t>
            </a:r>
            <a:r>
              <a:rPr lang="fr-FR" dirty="0"/>
              <a:t> ⊢ f</a:t>
            </a:r>
          </a:p>
          <a:p>
            <a:pPr marL="0" indent="0">
              <a:buNone/>
            </a:pPr>
            <a:r>
              <a:rPr lang="en-US" dirty="0" err="1"/>
              <a:t>L’ensemble</a:t>
            </a:r>
            <a:r>
              <a:rPr lang="en-US" dirty="0"/>
              <a:t> des </a:t>
            </a:r>
            <a:r>
              <a:rPr lang="en-US" dirty="0" err="1"/>
              <a:t>règles</a:t>
            </a:r>
            <a:r>
              <a:rPr lang="en-US" dirty="0"/>
              <a:t> de deduction </a:t>
            </a:r>
            <a:r>
              <a:rPr lang="en-US" dirty="0" err="1"/>
              <a:t>est</a:t>
            </a:r>
            <a:r>
              <a:rPr lang="en-US" dirty="0"/>
              <a:t> la </a:t>
            </a:r>
            <a:r>
              <a:rPr lang="en-US" dirty="0" err="1"/>
              <a:t>paire</a:t>
            </a:r>
            <a:r>
              <a:rPr lang="en-US" dirty="0"/>
              <a:t> {  </a:t>
            </a:r>
            <a:r>
              <a:rPr lang="en-US" dirty="0" err="1"/>
              <a:t>mp,g</a:t>
            </a:r>
            <a:r>
              <a:rPr lang="en-US" dirty="0"/>
              <a:t> } </a:t>
            </a:r>
            <a:r>
              <a:rPr lang="en-US" dirty="0" err="1"/>
              <a:t>où</a:t>
            </a:r>
            <a:r>
              <a:rPr lang="en-US" dirty="0"/>
              <a:t> : </a:t>
            </a:r>
          </a:p>
          <a:p>
            <a:pPr>
              <a:buFont typeface="Wingdings" panose="05000000000000000000" pitchFamily="2" charset="2"/>
              <a:buChar char="§"/>
            </a:pPr>
            <a:endParaRPr lang="fr-FR" dirty="0"/>
          </a:p>
          <a:p>
            <a:pPr marL="1828800" lvl="4" indent="0">
              <a:buNone/>
            </a:pPr>
            <a:r>
              <a:rPr lang="fr-FR" dirty="0"/>
              <a:t>( modus </a:t>
            </a:r>
            <a:r>
              <a:rPr lang="fr-FR" dirty="0" err="1"/>
              <a:t>ponens</a:t>
            </a:r>
            <a:r>
              <a:rPr lang="fr-FR" dirty="0"/>
              <a:t>)    					( généralisation) </a:t>
            </a:r>
          </a:p>
          <a:p>
            <a:pPr marL="114300" indent="0">
              <a:buNone/>
            </a:pPr>
            <a:endParaRPr lang="fr-FR" dirty="0"/>
          </a:p>
          <a:p>
            <a:pPr marL="114300" indent="0">
              <a:buNone/>
            </a:pPr>
            <a:r>
              <a:rPr lang="fr-FR" b="1" u="sng" dirty="0"/>
              <a:t>Proposition 1 : </a:t>
            </a:r>
            <a:r>
              <a:rPr lang="fr-FR" dirty="0"/>
              <a:t>Pour toute formule A du calcul des prédicats du premier ordre, la formule (A </a:t>
            </a:r>
            <a:r>
              <a:rPr lang="fr-FR" dirty="0">
                <a:sym typeface="Wingdings" panose="05000000000000000000" pitchFamily="2" charset="2"/>
              </a:rPr>
              <a:t> A) est un théorème du </a:t>
            </a:r>
            <a:r>
              <a:rPr lang="fr-FR" dirty="0" err="1">
                <a:sym typeface="Wingdings" panose="05000000000000000000" pitchFamily="2" charset="2"/>
              </a:rPr>
              <a:t>sfcppo</a:t>
            </a:r>
            <a:r>
              <a:rPr lang="fr-FR" dirty="0">
                <a:sym typeface="Wingdings" panose="05000000000000000000" pitchFamily="2" charset="2"/>
              </a:rPr>
              <a:t>. </a:t>
            </a:r>
          </a:p>
          <a:p>
            <a:pPr marL="114300" indent="0">
              <a:buNone/>
            </a:pPr>
            <a:r>
              <a:rPr lang="fr-FR" b="1" u="sng" dirty="0">
                <a:sym typeface="Wingdings" panose="05000000000000000000" pitchFamily="2" charset="2"/>
              </a:rPr>
              <a:t>Proposition 2 : </a:t>
            </a:r>
            <a:r>
              <a:rPr lang="fr-FR" dirty="0">
                <a:sym typeface="Wingdings" panose="05000000000000000000" pitchFamily="2" charset="2"/>
              </a:rPr>
              <a:t>(Théorème de déduction) </a:t>
            </a:r>
          </a:p>
          <a:p>
            <a:pPr marL="114300" indent="0">
              <a:buNone/>
            </a:pPr>
            <a:r>
              <a:rPr lang="fr-FR" dirty="0">
                <a:sym typeface="Wingdings" panose="05000000000000000000" pitchFamily="2" charset="2"/>
              </a:rPr>
              <a:t>Soient A1,…….,An-1, An des </a:t>
            </a:r>
            <a:r>
              <a:rPr lang="fr-FR" dirty="0" err="1">
                <a:sym typeface="Wingdings" panose="05000000000000000000" pitchFamily="2" charset="2"/>
              </a:rPr>
              <a:t>forumes</a:t>
            </a:r>
            <a:r>
              <a:rPr lang="fr-FR" dirty="0">
                <a:sym typeface="Wingdings" panose="05000000000000000000" pitchFamily="2" charset="2"/>
              </a:rPr>
              <a:t> closes et B une formule quelconque, du calcul des prédicats du premier ordre. Alors A1,...,An−1 ⊢ (An  B) </a:t>
            </a:r>
            <a:r>
              <a:rPr lang="fr-FR" dirty="0" err="1">
                <a:sym typeface="Wingdings" panose="05000000000000000000" pitchFamily="2" charset="2"/>
              </a:rPr>
              <a:t>ssi</a:t>
            </a:r>
            <a:r>
              <a:rPr lang="fr-FR" dirty="0">
                <a:sym typeface="Wingdings" panose="05000000000000000000" pitchFamily="2" charset="2"/>
              </a:rPr>
              <a:t> A1,...,An−1,An ⊢ B.</a:t>
            </a:r>
            <a:endParaRPr lang="fr-FR" dirty="0"/>
          </a:p>
          <a:p>
            <a:pPr marL="114300" indent="0">
              <a:buNone/>
            </a:pPr>
            <a:endParaRPr lang="fr-FR" dirty="0"/>
          </a:p>
          <a:p>
            <a:pPr marL="1828800" lvl="4" indent="0">
              <a:buNone/>
            </a:pPr>
            <a:endParaRPr lang="fr-FR" dirty="0"/>
          </a:p>
          <a:p>
            <a:pPr marL="114300" indent="0">
              <a:buNone/>
            </a:pPr>
            <a:endParaRPr lang="fr-FR" dirty="0"/>
          </a:p>
        </p:txBody>
      </p:sp>
      <p:pic>
        <p:nvPicPr>
          <p:cNvPr id="5" name="Picture 4">
            <a:extLst>
              <a:ext uri="{FF2B5EF4-FFF2-40B4-BE49-F238E27FC236}">
                <a16:creationId xmlns:a16="http://schemas.microsoft.com/office/drawing/2014/main" id="{F06C01FA-1A95-9E11-1D18-6C16DAEF8693}"/>
              </a:ext>
            </a:extLst>
          </p:cNvPr>
          <p:cNvPicPr>
            <a:picLocks noChangeAspect="1"/>
          </p:cNvPicPr>
          <p:nvPr/>
        </p:nvPicPr>
        <p:blipFill>
          <a:blip r:embed="rId2"/>
          <a:stretch>
            <a:fillRect/>
          </a:stretch>
        </p:blipFill>
        <p:spPr>
          <a:xfrm>
            <a:off x="825321" y="3428999"/>
            <a:ext cx="1356406" cy="508653"/>
          </a:xfrm>
          <a:prstGeom prst="rect">
            <a:avLst/>
          </a:prstGeom>
        </p:spPr>
      </p:pic>
      <p:pic>
        <p:nvPicPr>
          <p:cNvPr id="9" name="Picture 8">
            <a:extLst>
              <a:ext uri="{FF2B5EF4-FFF2-40B4-BE49-F238E27FC236}">
                <a16:creationId xmlns:a16="http://schemas.microsoft.com/office/drawing/2014/main" id="{31936DAC-A827-9695-668F-816C4F730FA0}"/>
              </a:ext>
            </a:extLst>
          </p:cNvPr>
          <p:cNvPicPr>
            <a:picLocks noChangeAspect="1"/>
          </p:cNvPicPr>
          <p:nvPr/>
        </p:nvPicPr>
        <p:blipFill>
          <a:blip r:embed="rId3"/>
          <a:stretch>
            <a:fillRect/>
          </a:stretch>
        </p:blipFill>
        <p:spPr>
          <a:xfrm>
            <a:off x="4631129" y="3428999"/>
            <a:ext cx="908307" cy="508652"/>
          </a:xfrm>
          <a:prstGeom prst="rect">
            <a:avLst/>
          </a:prstGeom>
        </p:spPr>
      </p:pic>
    </p:spTree>
    <p:extLst>
      <p:ext uri="{BB962C8B-B14F-4D97-AF65-F5344CB8AC3E}">
        <p14:creationId xmlns:p14="http://schemas.microsoft.com/office/powerpoint/2010/main" val="37816099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3E5B3-1CF7-6828-360B-0EAC2B6CE8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C4AE5E-4415-364A-04BB-E63CEF6D941D}"/>
              </a:ext>
            </a:extLst>
          </p:cNvPr>
          <p:cNvSpPr>
            <a:spLocks noGrp="1"/>
          </p:cNvSpPr>
          <p:nvPr>
            <p:ph type="title"/>
          </p:nvPr>
        </p:nvSpPr>
        <p:spPr>
          <a:xfrm>
            <a:off x="520923" y="306549"/>
            <a:ext cx="9284813" cy="1320800"/>
          </a:xfrm>
        </p:spPr>
        <p:txBody>
          <a:bodyPr>
            <a:normAutofit/>
          </a:bodyPr>
          <a:lstStyle/>
          <a:p>
            <a:r>
              <a:rPr lang="fr-FR" sz="2800" dirty="0"/>
              <a:t>Sémantique du CP1: Le système formel du calcul des prédicats du 1</a:t>
            </a:r>
            <a:r>
              <a:rPr lang="fr-FR" sz="2800" baseline="30000" dirty="0"/>
              <a:t>er</a:t>
            </a:r>
            <a:r>
              <a:rPr lang="fr-FR" sz="2800" dirty="0"/>
              <a:t> Ordre </a:t>
            </a:r>
            <a:r>
              <a:rPr lang="fr-FR" sz="2800" dirty="0" err="1"/>
              <a:t>sfcppo</a:t>
            </a:r>
            <a:endParaRPr lang="en-US" sz="2800" dirty="0"/>
          </a:p>
        </p:txBody>
      </p:sp>
      <p:sp>
        <p:nvSpPr>
          <p:cNvPr id="3" name="Content Placeholder 2">
            <a:extLst>
              <a:ext uri="{FF2B5EF4-FFF2-40B4-BE49-F238E27FC236}">
                <a16:creationId xmlns:a16="http://schemas.microsoft.com/office/drawing/2014/main" id="{21979C64-D546-4E57-DA5D-F95A339F90D0}"/>
              </a:ext>
            </a:extLst>
          </p:cNvPr>
          <p:cNvSpPr>
            <a:spLocks noGrp="1"/>
          </p:cNvSpPr>
          <p:nvPr>
            <p:ph idx="1"/>
          </p:nvPr>
        </p:nvSpPr>
        <p:spPr>
          <a:xfrm>
            <a:off x="520923" y="1397766"/>
            <a:ext cx="9489350" cy="5153685"/>
          </a:xfrm>
        </p:spPr>
        <p:txBody>
          <a:bodyPr>
            <a:normAutofit fontScale="92500" lnSpcReduction="10000"/>
          </a:bodyPr>
          <a:lstStyle/>
          <a:p>
            <a:r>
              <a:rPr lang="fr-FR" dirty="0"/>
              <a:t>But: se donner des moyens purement </a:t>
            </a:r>
            <a:r>
              <a:rPr lang="fr-FR" dirty="0" err="1"/>
              <a:t>synotaxiques</a:t>
            </a:r>
            <a:r>
              <a:rPr lang="fr-FR" dirty="0"/>
              <a:t> permettant de montrer </a:t>
            </a:r>
            <a:r>
              <a:rPr lang="fr-FR" dirty="0" err="1"/>
              <a:t>du’une</a:t>
            </a:r>
            <a:r>
              <a:rPr lang="fr-FR" dirty="0"/>
              <a:t> formule est valide. </a:t>
            </a:r>
          </a:p>
          <a:p>
            <a:r>
              <a:rPr lang="fr-FR" dirty="0"/>
              <a:t>Définition : Un système formel déductif ou de preuve </a:t>
            </a:r>
            <a:r>
              <a:rPr lang="fr-FR" i="1" dirty="0"/>
              <a:t>S</a:t>
            </a:r>
            <a:r>
              <a:rPr lang="fr-FR" dirty="0"/>
              <a:t> est un triplet ( </a:t>
            </a:r>
            <a:r>
              <a:rPr lang="fr-FR" i="1" dirty="0"/>
              <a:t>L, A, R </a:t>
            </a:r>
            <a:r>
              <a:rPr lang="fr-FR" dirty="0"/>
              <a:t>) où: </a:t>
            </a:r>
          </a:p>
          <a:p>
            <a:pPr>
              <a:buFont typeface="Wingdings" panose="05000000000000000000" pitchFamily="2" charset="2"/>
              <a:buChar char="q"/>
            </a:pPr>
            <a:r>
              <a:rPr lang="fr-FR" dirty="0"/>
              <a:t>L est l’ensemble de formules défini sur le langage des prédications. </a:t>
            </a:r>
          </a:p>
          <a:p>
            <a:pPr>
              <a:buFont typeface="Wingdings" panose="05000000000000000000" pitchFamily="2" charset="2"/>
              <a:buChar char="q"/>
            </a:pPr>
            <a:r>
              <a:rPr lang="fr-FR" dirty="0"/>
              <a:t>A est un ensemble d’axiomes de S qui sont des formules </a:t>
            </a:r>
            <a:r>
              <a:rPr lang="fr-FR" dirty="0" err="1"/>
              <a:t>supposéees</a:t>
            </a:r>
            <a:r>
              <a:rPr lang="fr-FR" dirty="0"/>
              <a:t> toujours vraies</a:t>
            </a:r>
          </a:p>
          <a:p>
            <a:pPr>
              <a:buFont typeface="Wingdings" panose="05000000000000000000" pitchFamily="2" charset="2"/>
              <a:buChar char="q"/>
            </a:pPr>
            <a:r>
              <a:rPr lang="fr-FR" dirty="0"/>
              <a:t>R est l’ensemble de règles de déduction ou d’inférence de S. </a:t>
            </a:r>
          </a:p>
          <a:p>
            <a:pPr marL="400050" indent="-285750"/>
            <a:r>
              <a:rPr lang="fr-FR" dirty="0"/>
              <a:t>Soit B une formule de CP1 et H1, H2, …, Hm des hypothèses. Une déduction de B à partir des hypothèses H1, H2, …, Hm </a:t>
            </a:r>
          </a:p>
          <a:p>
            <a:pPr marL="114300" indent="0" algn="ctr">
              <a:buNone/>
            </a:pPr>
            <a:r>
              <a:rPr lang="fr-FR" dirty="0"/>
              <a:t>H1, H2, …, Hm</a:t>
            </a:r>
            <a:r>
              <a:rPr lang="fr-FR" dirty="0">
                <a:sym typeface="Wingdings" panose="05000000000000000000" pitchFamily="2" charset="2"/>
              </a:rPr>
              <a:t> ⊢ B</a:t>
            </a:r>
          </a:p>
          <a:p>
            <a:pPr marL="114300" indent="0">
              <a:buNone/>
            </a:pPr>
            <a:r>
              <a:rPr lang="fr-FR" dirty="0">
                <a:sym typeface="Wingdings" panose="05000000000000000000" pitchFamily="2" charset="2"/>
              </a:rPr>
              <a:t>Est une suite de formules F1, …, </a:t>
            </a:r>
            <a:r>
              <a:rPr lang="fr-FR" dirty="0" err="1">
                <a:sym typeface="Wingdings" panose="05000000000000000000" pitchFamily="2" charset="2"/>
              </a:rPr>
              <a:t>Fi,Fn</a:t>
            </a:r>
            <a:r>
              <a:rPr lang="fr-FR" dirty="0">
                <a:sym typeface="Wingdings" panose="05000000000000000000" pitchFamily="2" charset="2"/>
              </a:rPr>
              <a:t> telle que: </a:t>
            </a:r>
          </a:p>
          <a:p>
            <a:pPr marL="114300" indent="0">
              <a:buNone/>
            </a:pPr>
            <a:r>
              <a:rPr lang="fr-FR" dirty="0">
                <a:sym typeface="Wingdings" panose="05000000000000000000" pitchFamily="2" charset="2"/>
              </a:rPr>
              <a:t>Fn = B et Fi,  1 ≤i ≤ n est:  </a:t>
            </a:r>
          </a:p>
          <a:p>
            <a:pPr marL="400050" indent="-285750">
              <a:buFont typeface="Wingdings" panose="05000000000000000000" pitchFamily="2" charset="2"/>
              <a:buChar char="q"/>
            </a:pPr>
            <a:r>
              <a:rPr lang="fr-FR" dirty="0">
                <a:sym typeface="Wingdings" panose="05000000000000000000" pitchFamily="2" charset="2"/>
              </a:rPr>
              <a:t>Soit une des hypothèses H1, ….., </a:t>
            </a:r>
            <a:r>
              <a:rPr lang="fr-FR" dirty="0" err="1">
                <a:sym typeface="Wingdings" panose="05000000000000000000" pitchFamily="2" charset="2"/>
              </a:rPr>
              <a:t>Hn</a:t>
            </a:r>
            <a:r>
              <a:rPr lang="fr-FR" dirty="0">
                <a:sym typeface="Wingdings" panose="05000000000000000000" pitchFamily="2" charset="2"/>
              </a:rPr>
              <a:t> </a:t>
            </a:r>
          </a:p>
          <a:p>
            <a:pPr marL="400050" indent="-285750">
              <a:buFont typeface="Wingdings" panose="05000000000000000000" pitchFamily="2" charset="2"/>
              <a:buChar char="q"/>
            </a:pPr>
            <a:r>
              <a:rPr lang="fr-FR" dirty="0">
                <a:sym typeface="Wingdings" panose="05000000000000000000" pitchFamily="2" charset="2"/>
              </a:rPr>
              <a:t>Soit un axiome </a:t>
            </a:r>
          </a:p>
          <a:p>
            <a:pPr marL="400050" indent="-285750">
              <a:buFont typeface="Wingdings" panose="05000000000000000000" pitchFamily="2" charset="2"/>
              <a:buChar char="q"/>
            </a:pPr>
            <a:r>
              <a:rPr lang="fr-FR" dirty="0">
                <a:sym typeface="Wingdings" panose="05000000000000000000" pitchFamily="2" charset="2"/>
              </a:rPr>
              <a:t>Soit obtenue par l’application des règles de déduction à partir des formules </a:t>
            </a:r>
            <a:r>
              <a:rPr lang="fr-FR" dirty="0" err="1">
                <a:sym typeface="Wingdings" panose="05000000000000000000" pitchFamily="2" charset="2"/>
              </a:rPr>
              <a:t>Fj</a:t>
            </a:r>
            <a:r>
              <a:rPr lang="fr-FR" dirty="0">
                <a:sym typeface="Wingdings" panose="05000000000000000000" pitchFamily="2" charset="2"/>
              </a:rPr>
              <a:t> , j &lt; i dans la déduction.</a:t>
            </a:r>
          </a:p>
        </p:txBody>
      </p:sp>
    </p:spTree>
    <p:extLst>
      <p:ext uri="{BB962C8B-B14F-4D97-AF65-F5344CB8AC3E}">
        <p14:creationId xmlns:p14="http://schemas.microsoft.com/office/powerpoint/2010/main" val="22745317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23E1F-09EB-FBC8-F788-35728A8ED4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BAB19F-5DCC-2303-B6CD-A2C16522C8EB}"/>
              </a:ext>
            </a:extLst>
          </p:cNvPr>
          <p:cNvSpPr>
            <a:spLocks noGrp="1"/>
          </p:cNvSpPr>
          <p:nvPr>
            <p:ph type="title"/>
          </p:nvPr>
        </p:nvSpPr>
        <p:spPr>
          <a:xfrm>
            <a:off x="520923" y="306549"/>
            <a:ext cx="9284813" cy="1320800"/>
          </a:xfrm>
        </p:spPr>
        <p:txBody>
          <a:bodyPr>
            <a:normAutofit/>
          </a:bodyPr>
          <a:lstStyle/>
          <a:p>
            <a:r>
              <a:rPr lang="fr-FR" sz="2800" dirty="0"/>
              <a:t>Sémantique du CP1: Le système formel du calcul des prédicats du 1</a:t>
            </a:r>
            <a:r>
              <a:rPr lang="fr-FR" sz="2800" baseline="30000" dirty="0"/>
              <a:t>er</a:t>
            </a:r>
            <a:r>
              <a:rPr lang="fr-FR" sz="2800" dirty="0"/>
              <a:t> Ordre </a:t>
            </a:r>
            <a:r>
              <a:rPr lang="fr-FR" sz="2800" dirty="0" err="1"/>
              <a:t>sfcppo</a:t>
            </a:r>
            <a:endParaRPr lang="en-US" sz="2800" dirty="0"/>
          </a:p>
        </p:txBody>
      </p:sp>
      <p:sp>
        <p:nvSpPr>
          <p:cNvPr id="3" name="Content Placeholder 2">
            <a:extLst>
              <a:ext uri="{FF2B5EF4-FFF2-40B4-BE49-F238E27FC236}">
                <a16:creationId xmlns:a16="http://schemas.microsoft.com/office/drawing/2014/main" id="{BCF29F19-9A5C-2B71-FFC9-74D48E69E3F7}"/>
              </a:ext>
            </a:extLst>
          </p:cNvPr>
          <p:cNvSpPr>
            <a:spLocks noGrp="1"/>
          </p:cNvSpPr>
          <p:nvPr>
            <p:ph idx="1"/>
          </p:nvPr>
        </p:nvSpPr>
        <p:spPr>
          <a:xfrm>
            <a:off x="520923" y="1397767"/>
            <a:ext cx="9489350" cy="2031234"/>
          </a:xfrm>
        </p:spPr>
        <p:txBody>
          <a:bodyPr>
            <a:normAutofit lnSpcReduction="10000"/>
          </a:bodyPr>
          <a:lstStyle/>
          <a:p>
            <a:r>
              <a:rPr lang="fr-FR" sz="1600" dirty="0">
                <a:sym typeface="Wingdings" panose="05000000000000000000" pitchFamily="2" charset="2"/>
              </a:rPr>
              <a:t>Le sens d’une formule fermée sera l’une des valeurs booléennes vrai ou faux. Pour pouvoir interpréter une formule il faut: </a:t>
            </a:r>
          </a:p>
          <a:p>
            <a:pPr>
              <a:buFont typeface="Wingdings" panose="05000000000000000000" pitchFamily="2" charset="2"/>
              <a:buChar char="q"/>
            </a:pPr>
            <a:r>
              <a:rPr lang="fr-FR" sz="1600" dirty="0">
                <a:sym typeface="Wingdings" panose="05000000000000000000" pitchFamily="2" charset="2"/>
              </a:rPr>
              <a:t>Donner une valeur aux variables</a:t>
            </a:r>
          </a:p>
          <a:p>
            <a:pPr>
              <a:buFont typeface="Wingdings" panose="05000000000000000000" pitchFamily="2" charset="2"/>
              <a:buChar char="q"/>
            </a:pPr>
            <a:r>
              <a:rPr lang="fr-FR" sz="1600" dirty="0">
                <a:sym typeface="Wingdings" panose="05000000000000000000" pitchFamily="2" charset="2"/>
              </a:rPr>
              <a:t>Donner une valeur à chaque constante </a:t>
            </a:r>
          </a:p>
          <a:p>
            <a:pPr>
              <a:buFont typeface="Wingdings" panose="05000000000000000000" pitchFamily="2" charset="2"/>
              <a:buChar char="q"/>
            </a:pPr>
            <a:r>
              <a:rPr lang="fr-FR" sz="1600" dirty="0">
                <a:sym typeface="Wingdings" panose="05000000000000000000" pitchFamily="2" charset="2"/>
              </a:rPr>
              <a:t>Un moyen d’interpréter les atomes et les fonctions</a:t>
            </a:r>
          </a:p>
          <a:p>
            <a:pPr>
              <a:buFont typeface="Wingdings" panose="05000000000000000000" pitchFamily="2" charset="2"/>
              <a:buChar char="q"/>
            </a:pPr>
            <a:r>
              <a:rPr lang="fr-FR" sz="1600" dirty="0">
                <a:sym typeface="Wingdings" panose="05000000000000000000" pitchFamily="2" charset="2"/>
              </a:rPr>
              <a:t>Une règle d’interprétation des formules quantifiées.</a:t>
            </a:r>
          </a:p>
        </p:txBody>
      </p:sp>
      <p:pic>
        <p:nvPicPr>
          <p:cNvPr id="5" name="Picture 4">
            <a:extLst>
              <a:ext uri="{FF2B5EF4-FFF2-40B4-BE49-F238E27FC236}">
                <a16:creationId xmlns:a16="http://schemas.microsoft.com/office/drawing/2014/main" id="{821FE5DD-0A9D-CB04-D171-331D001A2942}"/>
              </a:ext>
            </a:extLst>
          </p:cNvPr>
          <p:cNvPicPr>
            <a:picLocks noChangeAspect="1"/>
          </p:cNvPicPr>
          <p:nvPr/>
        </p:nvPicPr>
        <p:blipFill>
          <a:blip r:embed="rId2"/>
          <a:stretch>
            <a:fillRect/>
          </a:stretch>
        </p:blipFill>
        <p:spPr>
          <a:xfrm>
            <a:off x="2778769" y="3429001"/>
            <a:ext cx="5161554" cy="3323192"/>
          </a:xfrm>
          <a:prstGeom prst="rect">
            <a:avLst/>
          </a:prstGeom>
        </p:spPr>
      </p:pic>
    </p:spTree>
    <p:extLst>
      <p:ext uri="{BB962C8B-B14F-4D97-AF65-F5344CB8AC3E}">
        <p14:creationId xmlns:p14="http://schemas.microsoft.com/office/powerpoint/2010/main" val="38890566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98DD4-5ABF-6890-96D8-42E1842343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2AB4D6-3108-A857-2239-79E2C7A4823C}"/>
              </a:ext>
            </a:extLst>
          </p:cNvPr>
          <p:cNvSpPr>
            <a:spLocks noGrp="1"/>
          </p:cNvSpPr>
          <p:nvPr>
            <p:ph type="title"/>
          </p:nvPr>
        </p:nvSpPr>
        <p:spPr>
          <a:xfrm>
            <a:off x="520923" y="306549"/>
            <a:ext cx="9284813" cy="1320800"/>
          </a:xfrm>
        </p:spPr>
        <p:txBody>
          <a:bodyPr>
            <a:normAutofit/>
          </a:bodyPr>
          <a:lstStyle/>
          <a:p>
            <a:r>
              <a:rPr lang="fr-FR" sz="2800" dirty="0"/>
              <a:t>Sémantique du CP1: Le système formel du calcul des prédicats du 1</a:t>
            </a:r>
            <a:r>
              <a:rPr lang="fr-FR" sz="2800" baseline="30000" dirty="0"/>
              <a:t>er</a:t>
            </a:r>
            <a:r>
              <a:rPr lang="fr-FR" sz="2800" dirty="0"/>
              <a:t> Ordre </a:t>
            </a:r>
            <a:r>
              <a:rPr lang="fr-FR" sz="2800" dirty="0" err="1"/>
              <a:t>sfcppo</a:t>
            </a:r>
            <a:endParaRPr lang="en-US" sz="2800" dirty="0"/>
          </a:p>
        </p:txBody>
      </p:sp>
      <p:pic>
        <p:nvPicPr>
          <p:cNvPr id="8" name="Picture 7">
            <a:extLst>
              <a:ext uri="{FF2B5EF4-FFF2-40B4-BE49-F238E27FC236}">
                <a16:creationId xmlns:a16="http://schemas.microsoft.com/office/drawing/2014/main" id="{01276961-7992-EAB9-A045-FB5269D0A748}"/>
              </a:ext>
            </a:extLst>
          </p:cNvPr>
          <p:cNvPicPr>
            <a:picLocks noChangeAspect="1"/>
          </p:cNvPicPr>
          <p:nvPr/>
        </p:nvPicPr>
        <p:blipFill>
          <a:blip r:embed="rId2"/>
          <a:stretch>
            <a:fillRect/>
          </a:stretch>
        </p:blipFill>
        <p:spPr>
          <a:xfrm>
            <a:off x="1730561" y="1627349"/>
            <a:ext cx="7074685" cy="4393411"/>
          </a:xfrm>
          <a:prstGeom prst="rect">
            <a:avLst/>
          </a:prstGeom>
        </p:spPr>
      </p:pic>
    </p:spTree>
    <p:extLst>
      <p:ext uri="{BB962C8B-B14F-4D97-AF65-F5344CB8AC3E}">
        <p14:creationId xmlns:p14="http://schemas.microsoft.com/office/powerpoint/2010/main" val="15249807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E4E11-1DEE-A5AA-01D8-D7370FDBEA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88B59A-7EB7-4F6F-5E76-A15675EB3F28}"/>
              </a:ext>
            </a:extLst>
          </p:cNvPr>
          <p:cNvSpPr>
            <a:spLocks noGrp="1"/>
          </p:cNvSpPr>
          <p:nvPr>
            <p:ph type="title"/>
          </p:nvPr>
        </p:nvSpPr>
        <p:spPr>
          <a:xfrm>
            <a:off x="520923" y="306549"/>
            <a:ext cx="9284813" cy="1320800"/>
          </a:xfrm>
        </p:spPr>
        <p:txBody>
          <a:bodyPr>
            <a:normAutofit/>
          </a:bodyPr>
          <a:lstStyle/>
          <a:p>
            <a:r>
              <a:rPr lang="fr-FR" sz="2800" dirty="0"/>
              <a:t>Sémantique de la logique des prédicats</a:t>
            </a:r>
            <a:endParaRPr lang="en-US" sz="2800" dirty="0"/>
          </a:p>
        </p:txBody>
      </p:sp>
      <p:pic>
        <p:nvPicPr>
          <p:cNvPr id="4" name="Picture 3">
            <a:extLst>
              <a:ext uri="{FF2B5EF4-FFF2-40B4-BE49-F238E27FC236}">
                <a16:creationId xmlns:a16="http://schemas.microsoft.com/office/drawing/2014/main" id="{4D17DEB8-BA09-FDDB-9949-88B1A43E86EC}"/>
              </a:ext>
            </a:extLst>
          </p:cNvPr>
          <p:cNvPicPr>
            <a:picLocks noChangeAspect="1"/>
          </p:cNvPicPr>
          <p:nvPr/>
        </p:nvPicPr>
        <p:blipFill>
          <a:blip r:embed="rId2"/>
          <a:stretch>
            <a:fillRect/>
          </a:stretch>
        </p:blipFill>
        <p:spPr>
          <a:xfrm>
            <a:off x="2005156" y="1271213"/>
            <a:ext cx="6650020" cy="4315573"/>
          </a:xfrm>
          <a:prstGeom prst="rect">
            <a:avLst/>
          </a:prstGeom>
        </p:spPr>
      </p:pic>
    </p:spTree>
    <p:extLst>
      <p:ext uri="{BB962C8B-B14F-4D97-AF65-F5344CB8AC3E}">
        <p14:creationId xmlns:p14="http://schemas.microsoft.com/office/powerpoint/2010/main" val="15139510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B64FD-890E-22EB-9293-CFB8D10562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3E286D-7533-47E7-D324-F216A07DDECB}"/>
              </a:ext>
            </a:extLst>
          </p:cNvPr>
          <p:cNvSpPr>
            <a:spLocks noGrp="1"/>
          </p:cNvSpPr>
          <p:nvPr>
            <p:ph type="title"/>
          </p:nvPr>
        </p:nvSpPr>
        <p:spPr>
          <a:xfrm>
            <a:off x="520923" y="306549"/>
            <a:ext cx="9284813" cy="1320800"/>
          </a:xfrm>
        </p:spPr>
        <p:txBody>
          <a:bodyPr>
            <a:normAutofit/>
          </a:bodyPr>
          <a:lstStyle/>
          <a:p>
            <a:r>
              <a:rPr lang="fr-FR" sz="2800" dirty="0"/>
              <a:t>Sémantique de la logique des prédicats</a:t>
            </a:r>
            <a:endParaRPr lang="en-US" sz="2800" dirty="0"/>
          </a:p>
        </p:txBody>
      </p:sp>
      <p:pic>
        <p:nvPicPr>
          <p:cNvPr id="5" name="Picture 4">
            <a:extLst>
              <a:ext uri="{FF2B5EF4-FFF2-40B4-BE49-F238E27FC236}">
                <a16:creationId xmlns:a16="http://schemas.microsoft.com/office/drawing/2014/main" id="{13D3DB58-8F96-990E-A54D-16F64B4BBE58}"/>
              </a:ext>
            </a:extLst>
          </p:cNvPr>
          <p:cNvPicPr>
            <a:picLocks noChangeAspect="1"/>
          </p:cNvPicPr>
          <p:nvPr/>
        </p:nvPicPr>
        <p:blipFill>
          <a:blip r:embed="rId2"/>
          <a:stretch>
            <a:fillRect/>
          </a:stretch>
        </p:blipFill>
        <p:spPr>
          <a:xfrm>
            <a:off x="362404" y="1712016"/>
            <a:ext cx="9509729" cy="3901542"/>
          </a:xfrm>
          <a:prstGeom prst="rect">
            <a:avLst/>
          </a:prstGeom>
        </p:spPr>
      </p:pic>
      <p:sp>
        <p:nvSpPr>
          <p:cNvPr id="6" name="Rectangle 5">
            <a:extLst>
              <a:ext uri="{FF2B5EF4-FFF2-40B4-BE49-F238E27FC236}">
                <a16:creationId xmlns:a16="http://schemas.microsoft.com/office/drawing/2014/main" id="{0ACCF8D1-A7BD-A6D0-FF4A-DD2BD597AC72}"/>
              </a:ext>
            </a:extLst>
          </p:cNvPr>
          <p:cNvSpPr/>
          <p:nvPr/>
        </p:nvSpPr>
        <p:spPr>
          <a:xfrm>
            <a:off x="7373453" y="1712016"/>
            <a:ext cx="2498680" cy="29514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42864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19E3E-6C48-F47B-0837-1C2505F9AE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373DF4-999C-3C67-37F3-2AB0E65811E1}"/>
              </a:ext>
            </a:extLst>
          </p:cNvPr>
          <p:cNvSpPr>
            <a:spLocks noGrp="1"/>
          </p:cNvSpPr>
          <p:nvPr>
            <p:ph type="title"/>
          </p:nvPr>
        </p:nvSpPr>
        <p:spPr>
          <a:xfrm>
            <a:off x="520923" y="306549"/>
            <a:ext cx="9284813" cy="1320800"/>
          </a:xfrm>
        </p:spPr>
        <p:txBody>
          <a:bodyPr>
            <a:normAutofit/>
          </a:bodyPr>
          <a:lstStyle/>
          <a:p>
            <a:r>
              <a:rPr lang="fr-FR" sz="2800" dirty="0"/>
              <a:t>Sémantique de la logique des prédicats</a:t>
            </a:r>
            <a:endParaRPr lang="en-US" sz="2800" dirty="0"/>
          </a:p>
        </p:txBody>
      </p:sp>
      <p:sp>
        <p:nvSpPr>
          <p:cNvPr id="6" name="Rectangle 5">
            <a:extLst>
              <a:ext uri="{FF2B5EF4-FFF2-40B4-BE49-F238E27FC236}">
                <a16:creationId xmlns:a16="http://schemas.microsoft.com/office/drawing/2014/main" id="{216719A7-4520-9E9B-A018-AC498E94D26D}"/>
              </a:ext>
            </a:extLst>
          </p:cNvPr>
          <p:cNvSpPr/>
          <p:nvPr/>
        </p:nvSpPr>
        <p:spPr>
          <a:xfrm>
            <a:off x="7373453" y="1712016"/>
            <a:ext cx="2498680" cy="29514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D7805FC-D6B3-A9B7-1CD5-A3A1C64E98E7}"/>
              </a:ext>
            </a:extLst>
          </p:cNvPr>
          <p:cNvPicPr>
            <a:picLocks noChangeAspect="1"/>
          </p:cNvPicPr>
          <p:nvPr/>
        </p:nvPicPr>
        <p:blipFill>
          <a:blip r:embed="rId2"/>
          <a:stretch>
            <a:fillRect/>
          </a:stretch>
        </p:blipFill>
        <p:spPr>
          <a:xfrm>
            <a:off x="1802064" y="1424149"/>
            <a:ext cx="7138736" cy="3617142"/>
          </a:xfrm>
          <a:prstGeom prst="rect">
            <a:avLst/>
          </a:prstGeom>
        </p:spPr>
      </p:pic>
    </p:spTree>
    <p:extLst>
      <p:ext uri="{BB962C8B-B14F-4D97-AF65-F5344CB8AC3E}">
        <p14:creationId xmlns:p14="http://schemas.microsoft.com/office/powerpoint/2010/main" val="3717865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67CFB-33AF-0835-0AEE-50CBF0C5AE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13272-AF52-2072-3EFD-E9E64CDD920B}"/>
              </a:ext>
            </a:extLst>
          </p:cNvPr>
          <p:cNvSpPr>
            <a:spLocks noGrp="1"/>
          </p:cNvSpPr>
          <p:nvPr>
            <p:ph type="title"/>
          </p:nvPr>
        </p:nvSpPr>
        <p:spPr>
          <a:xfrm>
            <a:off x="520923" y="306549"/>
            <a:ext cx="9284813" cy="1320800"/>
          </a:xfrm>
        </p:spPr>
        <p:txBody>
          <a:bodyPr>
            <a:normAutofit/>
          </a:bodyPr>
          <a:lstStyle/>
          <a:p>
            <a:r>
              <a:rPr lang="fr-FR" sz="2800" dirty="0"/>
              <a:t>Formes Normales</a:t>
            </a:r>
            <a:endParaRPr lang="en-US" sz="2800" dirty="0"/>
          </a:p>
        </p:txBody>
      </p:sp>
      <p:sp>
        <p:nvSpPr>
          <p:cNvPr id="6" name="Rectangle 5">
            <a:extLst>
              <a:ext uri="{FF2B5EF4-FFF2-40B4-BE49-F238E27FC236}">
                <a16:creationId xmlns:a16="http://schemas.microsoft.com/office/drawing/2014/main" id="{737E0CB2-2B53-C23F-0F93-681794841BBD}"/>
              </a:ext>
            </a:extLst>
          </p:cNvPr>
          <p:cNvSpPr/>
          <p:nvPr/>
        </p:nvSpPr>
        <p:spPr>
          <a:xfrm>
            <a:off x="7373453" y="1712016"/>
            <a:ext cx="2498680" cy="29514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AFA4AFD-54C3-D886-C2FE-3D4981F81F77}"/>
              </a:ext>
            </a:extLst>
          </p:cNvPr>
          <p:cNvSpPr txBox="1"/>
          <p:nvPr/>
        </p:nvSpPr>
        <p:spPr>
          <a:xfrm>
            <a:off x="668866" y="1339483"/>
            <a:ext cx="8432800" cy="3693319"/>
          </a:xfrm>
          <a:prstGeom prst="rect">
            <a:avLst/>
          </a:prstGeom>
          <a:noFill/>
        </p:spPr>
        <p:txBody>
          <a:bodyPr wrap="square" rtlCol="0">
            <a:spAutoFit/>
          </a:bodyPr>
          <a:lstStyle/>
          <a:p>
            <a:r>
              <a:rPr lang="fr-FR" b="1" dirty="0"/>
              <a:t>Pourquoi les formes normales ?</a:t>
            </a:r>
          </a:p>
          <a:p>
            <a:endParaRPr lang="fr-FR" b="1" dirty="0"/>
          </a:p>
          <a:p>
            <a:pPr marL="285750" indent="-285750">
              <a:buFont typeface="Arial" panose="020B0604020202020204" pitchFamily="34" charset="0"/>
              <a:buChar char="•"/>
            </a:pPr>
            <a:r>
              <a:rPr lang="fr-FR" dirty="0"/>
              <a:t>Dans le calcul des prédicats, il y en général un nombre infini d’interprétations et indéfini de domaines. Pour vérifier la validité ou l’inconsistance d’une formule en l’évaluant dans toutes ses </a:t>
            </a:r>
            <a:r>
              <a:rPr lang="fr-FR" dirty="0" err="1"/>
              <a:t>inteprétations</a:t>
            </a:r>
            <a:r>
              <a:rPr lang="fr-FR" dirty="0"/>
              <a:t> possibles. </a:t>
            </a:r>
            <a:r>
              <a:rPr lang="fr-FR" dirty="0">
                <a:sym typeface="Wingdings" panose="05000000000000000000" pitchFamily="2" charset="2"/>
              </a:rPr>
              <a:t> On doit avoir une procédure de preuve automatique. </a:t>
            </a:r>
          </a:p>
          <a:p>
            <a:pPr marL="285750" indent="-285750">
              <a:buFont typeface="Arial" panose="020B0604020202020204" pitchFamily="34" charset="0"/>
              <a:buChar char="•"/>
            </a:pPr>
            <a:endParaRPr lang="fr-FR" dirty="0">
              <a:sym typeface="Wingdings" panose="05000000000000000000" pitchFamily="2" charset="2"/>
            </a:endParaRPr>
          </a:p>
          <a:p>
            <a:pPr marL="285750" indent="-285750">
              <a:buFont typeface="Arial" panose="020B0604020202020204" pitchFamily="34" charset="0"/>
              <a:buChar char="•"/>
            </a:pPr>
            <a:r>
              <a:rPr lang="fr-FR" dirty="0">
                <a:sym typeface="Wingdings" panose="05000000000000000000" pitchFamily="2" charset="2"/>
              </a:rPr>
              <a:t>Pour simplifier la procédure de ^preuve de validité, on doit normaliser les formules. </a:t>
            </a:r>
          </a:p>
          <a:p>
            <a:pPr marL="285750" indent="-285750">
              <a:buFont typeface="Arial" panose="020B0604020202020204" pitchFamily="34" charset="0"/>
              <a:buChar char="•"/>
            </a:pPr>
            <a:r>
              <a:rPr lang="fr-FR" dirty="0">
                <a:sym typeface="Wingdings" panose="05000000000000000000" pitchFamily="2" charset="2"/>
              </a:rPr>
              <a:t>Il existe 3 formes normale pour la logique de prédicats : </a:t>
            </a:r>
          </a:p>
          <a:p>
            <a:pPr marL="1714500" lvl="3" indent="-342900">
              <a:buFont typeface="+mj-lt"/>
              <a:buAutoNum type="arabicPeriod"/>
            </a:pPr>
            <a:r>
              <a:rPr lang="fr-FR" dirty="0">
                <a:sym typeface="Wingdings" panose="05000000000000000000" pitchFamily="2" charset="2"/>
              </a:rPr>
              <a:t>Formes </a:t>
            </a:r>
            <a:r>
              <a:rPr lang="fr-FR" dirty="0" err="1">
                <a:sym typeface="Wingdings" panose="05000000000000000000" pitchFamily="2" charset="2"/>
              </a:rPr>
              <a:t>prénexes</a:t>
            </a:r>
            <a:endParaRPr lang="fr-FR" dirty="0">
              <a:sym typeface="Wingdings" panose="05000000000000000000" pitchFamily="2" charset="2"/>
            </a:endParaRPr>
          </a:p>
          <a:p>
            <a:pPr marL="1714500" lvl="3" indent="-342900">
              <a:buFont typeface="+mj-lt"/>
              <a:buAutoNum type="arabicPeriod"/>
            </a:pPr>
            <a:r>
              <a:rPr lang="fr-FR" dirty="0">
                <a:sym typeface="Wingdings" panose="05000000000000000000" pitchFamily="2" charset="2"/>
              </a:rPr>
              <a:t>Formes de Skolem </a:t>
            </a:r>
          </a:p>
          <a:p>
            <a:pPr marL="1714500" lvl="3" indent="-342900">
              <a:buFont typeface="+mj-lt"/>
              <a:buAutoNum type="arabicPeriod"/>
            </a:pPr>
            <a:r>
              <a:rPr lang="fr-FR" dirty="0">
                <a:sym typeface="Wingdings" panose="05000000000000000000" pitchFamily="2" charset="2"/>
              </a:rPr>
              <a:t>Théorème de Herbrand</a:t>
            </a:r>
            <a:endParaRPr lang="en-US" dirty="0"/>
          </a:p>
        </p:txBody>
      </p:sp>
    </p:spTree>
    <p:extLst>
      <p:ext uri="{BB962C8B-B14F-4D97-AF65-F5344CB8AC3E}">
        <p14:creationId xmlns:p14="http://schemas.microsoft.com/office/powerpoint/2010/main" val="10047911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E4631-072B-E842-2D62-92EB5C3174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BC44FA-88D1-C6BF-CCEE-EF6C2CF4CF64}"/>
              </a:ext>
            </a:extLst>
          </p:cNvPr>
          <p:cNvSpPr>
            <a:spLocks noGrp="1"/>
          </p:cNvSpPr>
          <p:nvPr>
            <p:ph type="title"/>
          </p:nvPr>
        </p:nvSpPr>
        <p:spPr>
          <a:xfrm>
            <a:off x="520923" y="306549"/>
            <a:ext cx="9284813" cy="1320800"/>
          </a:xfrm>
        </p:spPr>
        <p:txBody>
          <a:bodyPr>
            <a:normAutofit/>
          </a:bodyPr>
          <a:lstStyle/>
          <a:p>
            <a:r>
              <a:rPr lang="fr-FR" sz="2800" dirty="0"/>
              <a:t>Formes Normales</a:t>
            </a:r>
            <a:endParaRPr lang="en-US" sz="2800" dirty="0"/>
          </a:p>
        </p:txBody>
      </p:sp>
      <p:sp>
        <p:nvSpPr>
          <p:cNvPr id="6" name="Rectangle 5">
            <a:extLst>
              <a:ext uri="{FF2B5EF4-FFF2-40B4-BE49-F238E27FC236}">
                <a16:creationId xmlns:a16="http://schemas.microsoft.com/office/drawing/2014/main" id="{84DA80E2-502F-1F73-D92B-93123EAB60DC}"/>
              </a:ext>
            </a:extLst>
          </p:cNvPr>
          <p:cNvSpPr/>
          <p:nvPr/>
        </p:nvSpPr>
        <p:spPr>
          <a:xfrm>
            <a:off x="7373453" y="1712016"/>
            <a:ext cx="2498680" cy="29514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F07F7AA-B386-459C-6E3D-6B8C27C060A2}"/>
              </a:ext>
            </a:extLst>
          </p:cNvPr>
          <p:cNvPicPr>
            <a:picLocks noChangeAspect="1"/>
          </p:cNvPicPr>
          <p:nvPr/>
        </p:nvPicPr>
        <p:blipFill>
          <a:blip r:embed="rId2"/>
          <a:stretch>
            <a:fillRect/>
          </a:stretch>
        </p:blipFill>
        <p:spPr>
          <a:xfrm>
            <a:off x="1896533" y="1382931"/>
            <a:ext cx="6747933" cy="4328587"/>
          </a:xfrm>
          <a:prstGeom prst="rect">
            <a:avLst/>
          </a:prstGeom>
        </p:spPr>
      </p:pic>
    </p:spTree>
    <p:extLst>
      <p:ext uri="{BB962C8B-B14F-4D97-AF65-F5344CB8AC3E}">
        <p14:creationId xmlns:p14="http://schemas.microsoft.com/office/powerpoint/2010/main" val="11811165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5B422-C0B4-89B4-4BD6-C22DC86927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6B400C-401C-0860-4FC7-80A6E1E1FD53}"/>
              </a:ext>
            </a:extLst>
          </p:cNvPr>
          <p:cNvSpPr>
            <a:spLocks noGrp="1"/>
          </p:cNvSpPr>
          <p:nvPr>
            <p:ph type="title"/>
          </p:nvPr>
        </p:nvSpPr>
        <p:spPr>
          <a:xfrm>
            <a:off x="520923" y="306549"/>
            <a:ext cx="9284813" cy="1320800"/>
          </a:xfrm>
        </p:spPr>
        <p:txBody>
          <a:bodyPr>
            <a:normAutofit/>
          </a:bodyPr>
          <a:lstStyle/>
          <a:p>
            <a:r>
              <a:rPr lang="fr-FR" sz="2800" dirty="0"/>
              <a:t>Formes Normales</a:t>
            </a:r>
            <a:endParaRPr lang="en-US" sz="2800" dirty="0"/>
          </a:p>
        </p:txBody>
      </p:sp>
      <p:sp>
        <p:nvSpPr>
          <p:cNvPr id="6" name="Rectangle 5">
            <a:extLst>
              <a:ext uri="{FF2B5EF4-FFF2-40B4-BE49-F238E27FC236}">
                <a16:creationId xmlns:a16="http://schemas.microsoft.com/office/drawing/2014/main" id="{5134DD65-2EDB-4D21-C14F-CDD0BEC60D75}"/>
              </a:ext>
            </a:extLst>
          </p:cNvPr>
          <p:cNvSpPr/>
          <p:nvPr/>
        </p:nvSpPr>
        <p:spPr>
          <a:xfrm>
            <a:off x="7373453" y="1712016"/>
            <a:ext cx="2498680" cy="29514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5D879DB-B00B-ACC3-EBF8-FDC2719CF561}"/>
              </a:ext>
            </a:extLst>
          </p:cNvPr>
          <p:cNvPicPr>
            <a:picLocks noChangeAspect="1"/>
          </p:cNvPicPr>
          <p:nvPr/>
        </p:nvPicPr>
        <p:blipFill>
          <a:blip r:embed="rId2"/>
          <a:stretch>
            <a:fillRect/>
          </a:stretch>
        </p:blipFill>
        <p:spPr>
          <a:xfrm>
            <a:off x="1621424" y="1323698"/>
            <a:ext cx="7438203" cy="4848501"/>
          </a:xfrm>
          <a:prstGeom prst="rect">
            <a:avLst/>
          </a:prstGeom>
        </p:spPr>
      </p:pic>
    </p:spTree>
    <p:extLst>
      <p:ext uri="{BB962C8B-B14F-4D97-AF65-F5344CB8AC3E}">
        <p14:creationId xmlns:p14="http://schemas.microsoft.com/office/powerpoint/2010/main" val="11809183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C1F8B-2113-F07C-CB71-3B6F9EB8B8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DB6262-198F-3030-F381-7A5857A71B98}"/>
              </a:ext>
            </a:extLst>
          </p:cNvPr>
          <p:cNvSpPr>
            <a:spLocks noGrp="1"/>
          </p:cNvSpPr>
          <p:nvPr>
            <p:ph type="title"/>
          </p:nvPr>
        </p:nvSpPr>
        <p:spPr>
          <a:xfrm>
            <a:off x="520923" y="306549"/>
            <a:ext cx="9284813" cy="1320800"/>
          </a:xfrm>
        </p:spPr>
        <p:txBody>
          <a:bodyPr>
            <a:normAutofit/>
          </a:bodyPr>
          <a:lstStyle/>
          <a:p>
            <a:r>
              <a:rPr lang="fr-FR" sz="2800" dirty="0"/>
              <a:t>Formes Normales</a:t>
            </a:r>
            <a:endParaRPr lang="en-US" sz="2800" dirty="0"/>
          </a:p>
        </p:txBody>
      </p:sp>
      <p:sp>
        <p:nvSpPr>
          <p:cNvPr id="6" name="Rectangle 5">
            <a:extLst>
              <a:ext uri="{FF2B5EF4-FFF2-40B4-BE49-F238E27FC236}">
                <a16:creationId xmlns:a16="http://schemas.microsoft.com/office/drawing/2014/main" id="{75ED963A-7999-F100-6568-BC2E36F83ACD}"/>
              </a:ext>
            </a:extLst>
          </p:cNvPr>
          <p:cNvSpPr/>
          <p:nvPr/>
        </p:nvSpPr>
        <p:spPr>
          <a:xfrm>
            <a:off x="7373453" y="1712016"/>
            <a:ext cx="2498680" cy="29514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A8E3D28-8947-CD71-6741-C1986FF99E7A}"/>
              </a:ext>
            </a:extLst>
          </p:cNvPr>
          <p:cNvPicPr>
            <a:picLocks noChangeAspect="1"/>
          </p:cNvPicPr>
          <p:nvPr/>
        </p:nvPicPr>
        <p:blipFill>
          <a:blip r:embed="rId2"/>
          <a:stretch>
            <a:fillRect/>
          </a:stretch>
        </p:blipFill>
        <p:spPr>
          <a:xfrm>
            <a:off x="1752853" y="1047635"/>
            <a:ext cx="7204880" cy="5114575"/>
          </a:xfrm>
          <a:prstGeom prst="rect">
            <a:avLst/>
          </a:prstGeom>
        </p:spPr>
      </p:pic>
    </p:spTree>
    <p:extLst>
      <p:ext uri="{BB962C8B-B14F-4D97-AF65-F5344CB8AC3E}">
        <p14:creationId xmlns:p14="http://schemas.microsoft.com/office/powerpoint/2010/main" val="17948230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93D27-3822-F4FB-EB03-178A2CBBB7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C814A0-8264-C01E-8285-62B9530AE3B3}"/>
              </a:ext>
            </a:extLst>
          </p:cNvPr>
          <p:cNvSpPr>
            <a:spLocks noGrp="1"/>
          </p:cNvSpPr>
          <p:nvPr>
            <p:ph type="title"/>
          </p:nvPr>
        </p:nvSpPr>
        <p:spPr>
          <a:xfrm>
            <a:off x="520923" y="306549"/>
            <a:ext cx="9284813" cy="1320800"/>
          </a:xfrm>
        </p:spPr>
        <p:txBody>
          <a:bodyPr>
            <a:normAutofit/>
          </a:bodyPr>
          <a:lstStyle/>
          <a:p>
            <a:r>
              <a:rPr lang="fr-FR" sz="2800" dirty="0"/>
              <a:t>Formes Normales</a:t>
            </a:r>
            <a:endParaRPr lang="en-US" sz="2800" dirty="0"/>
          </a:p>
        </p:txBody>
      </p:sp>
      <p:sp>
        <p:nvSpPr>
          <p:cNvPr id="6" name="Rectangle 5">
            <a:extLst>
              <a:ext uri="{FF2B5EF4-FFF2-40B4-BE49-F238E27FC236}">
                <a16:creationId xmlns:a16="http://schemas.microsoft.com/office/drawing/2014/main" id="{2B103286-E599-D255-7E8C-0D6FBFF9102E}"/>
              </a:ext>
            </a:extLst>
          </p:cNvPr>
          <p:cNvSpPr/>
          <p:nvPr/>
        </p:nvSpPr>
        <p:spPr>
          <a:xfrm>
            <a:off x="7373453" y="1712016"/>
            <a:ext cx="2498680" cy="29514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A6FC3E9-24FD-3CE7-254D-3A940B66E2C7}"/>
              </a:ext>
            </a:extLst>
          </p:cNvPr>
          <p:cNvPicPr>
            <a:picLocks noChangeAspect="1"/>
          </p:cNvPicPr>
          <p:nvPr/>
        </p:nvPicPr>
        <p:blipFill>
          <a:blip r:embed="rId2"/>
          <a:stretch>
            <a:fillRect/>
          </a:stretch>
        </p:blipFill>
        <p:spPr>
          <a:xfrm>
            <a:off x="1744807" y="1139923"/>
            <a:ext cx="7238326" cy="4756219"/>
          </a:xfrm>
          <a:prstGeom prst="rect">
            <a:avLst/>
          </a:prstGeom>
        </p:spPr>
      </p:pic>
    </p:spTree>
    <p:extLst>
      <p:ext uri="{BB962C8B-B14F-4D97-AF65-F5344CB8AC3E}">
        <p14:creationId xmlns:p14="http://schemas.microsoft.com/office/powerpoint/2010/main" val="42514996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41FC2-1CD2-2012-9821-7210B4E4F5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E74DE8-3494-3C85-C59C-A2A83046F826}"/>
              </a:ext>
            </a:extLst>
          </p:cNvPr>
          <p:cNvSpPr>
            <a:spLocks noGrp="1"/>
          </p:cNvSpPr>
          <p:nvPr>
            <p:ph type="title"/>
          </p:nvPr>
        </p:nvSpPr>
        <p:spPr>
          <a:xfrm>
            <a:off x="520923" y="306549"/>
            <a:ext cx="9284813" cy="1320800"/>
          </a:xfrm>
        </p:spPr>
        <p:txBody>
          <a:bodyPr>
            <a:normAutofit/>
          </a:bodyPr>
          <a:lstStyle/>
          <a:p>
            <a:r>
              <a:rPr lang="fr-FR" sz="2800" dirty="0"/>
              <a:t>Formes Normales</a:t>
            </a:r>
            <a:endParaRPr lang="en-US" sz="2800" dirty="0"/>
          </a:p>
        </p:txBody>
      </p:sp>
      <p:sp>
        <p:nvSpPr>
          <p:cNvPr id="6" name="Rectangle 5">
            <a:extLst>
              <a:ext uri="{FF2B5EF4-FFF2-40B4-BE49-F238E27FC236}">
                <a16:creationId xmlns:a16="http://schemas.microsoft.com/office/drawing/2014/main" id="{6C4FD0FE-C615-BAC1-D467-AB0B10379FC5}"/>
              </a:ext>
            </a:extLst>
          </p:cNvPr>
          <p:cNvSpPr/>
          <p:nvPr/>
        </p:nvSpPr>
        <p:spPr>
          <a:xfrm>
            <a:off x="7373453" y="1712016"/>
            <a:ext cx="2498680" cy="29514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AF3553B-ED69-4EBA-62BE-46287C108D4D}"/>
              </a:ext>
            </a:extLst>
          </p:cNvPr>
          <p:cNvPicPr>
            <a:picLocks noChangeAspect="1"/>
          </p:cNvPicPr>
          <p:nvPr/>
        </p:nvPicPr>
        <p:blipFill>
          <a:blip r:embed="rId2"/>
          <a:stretch>
            <a:fillRect/>
          </a:stretch>
        </p:blipFill>
        <p:spPr>
          <a:xfrm>
            <a:off x="1786231" y="1115543"/>
            <a:ext cx="6836562" cy="4626914"/>
          </a:xfrm>
          <a:prstGeom prst="rect">
            <a:avLst/>
          </a:prstGeom>
        </p:spPr>
      </p:pic>
    </p:spTree>
    <p:extLst>
      <p:ext uri="{BB962C8B-B14F-4D97-AF65-F5344CB8AC3E}">
        <p14:creationId xmlns:p14="http://schemas.microsoft.com/office/powerpoint/2010/main" val="12200726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1239F-2751-C011-B198-EA0DF30A7E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17C475-693A-5B14-7FF0-F49563CE8456}"/>
              </a:ext>
            </a:extLst>
          </p:cNvPr>
          <p:cNvSpPr>
            <a:spLocks noGrp="1"/>
          </p:cNvSpPr>
          <p:nvPr>
            <p:ph type="title"/>
          </p:nvPr>
        </p:nvSpPr>
        <p:spPr>
          <a:xfrm>
            <a:off x="520923" y="306549"/>
            <a:ext cx="9284813" cy="684051"/>
          </a:xfrm>
        </p:spPr>
        <p:txBody>
          <a:bodyPr>
            <a:normAutofit/>
          </a:bodyPr>
          <a:lstStyle/>
          <a:p>
            <a:r>
              <a:rPr lang="fr-FR" sz="2800" dirty="0"/>
              <a:t>Formes Normales – Formes de Skolem</a:t>
            </a:r>
            <a:endParaRPr lang="en-US" sz="2800" dirty="0"/>
          </a:p>
        </p:txBody>
      </p:sp>
      <p:sp>
        <p:nvSpPr>
          <p:cNvPr id="6" name="Rectangle 5">
            <a:extLst>
              <a:ext uri="{FF2B5EF4-FFF2-40B4-BE49-F238E27FC236}">
                <a16:creationId xmlns:a16="http://schemas.microsoft.com/office/drawing/2014/main" id="{E2F4DD28-0117-D94C-2D6E-7DF8622E816A}"/>
              </a:ext>
            </a:extLst>
          </p:cNvPr>
          <p:cNvSpPr/>
          <p:nvPr/>
        </p:nvSpPr>
        <p:spPr>
          <a:xfrm>
            <a:off x="7373453" y="1712016"/>
            <a:ext cx="2498680" cy="29514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49B6C4A-C404-CF43-FA53-4F9001D0E2AB}"/>
              </a:ext>
            </a:extLst>
          </p:cNvPr>
          <p:cNvSpPr txBox="1"/>
          <p:nvPr/>
        </p:nvSpPr>
        <p:spPr>
          <a:xfrm>
            <a:off x="948266" y="1166642"/>
            <a:ext cx="6223000" cy="369332"/>
          </a:xfrm>
          <a:prstGeom prst="rect">
            <a:avLst/>
          </a:prstGeom>
          <a:noFill/>
        </p:spPr>
        <p:txBody>
          <a:bodyPr wrap="square" rtlCol="0">
            <a:spAutoFit/>
          </a:bodyPr>
          <a:lstStyle/>
          <a:p>
            <a:pPr marL="342900" indent="-342900">
              <a:buFont typeface="+mj-lt"/>
              <a:buAutoNum type="arabicPeriod"/>
            </a:pPr>
            <a:r>
              <a:rPr lang="fr-FR" b="1" dirty="0"/>
              <a:t>Elimination des implications</a:t>
            </a:r>
            <a:endParaRPr lang="en-US" b="1" dirty="0"/>
          </a:p>
        </p:txBody>
      </p:sp>
      <p:pic>
        <p:nvPicPr>
          <p:cNvPr id="5" name="Picture 4">
            <a:extLst>
              <a:ext uri="{FF2B5EF4-FFF2-40B4-BE49-F238E27FC236}">
                <a16:creationId xmlns:a16="http://schemas.microsoft.com/office/drawing/2014/main" id="{45C6438B-22F1-B84E-D222-7980043D9C3C}"/>
              </a:ext>
            </a:extLst>
          </p:cNvPr>
          <p:cNvPicPr>
            <a:picLocks noChangeAspect="1"/>
          </p:cNvPicPr>
          <p:nvPr/>
        </p:nvPicPr>
        <p:blipFill>
          <a:blip r:embed="rId2"/>
          <a:stretch>
            <a:fillRect/>
          </a:stretch>
        </p:blipFill>
        <p:spPr>
          <a:xfrm>
            <a:off x="2319867" y="1981992"/>
            <a:ext cx="6393189" cy="1574007"/>
          </a:xfrm>
          <a:prstGeom prst="rect">
            <a:avLst/>
          </a:prstGeom>
        </p:spPr>
      </p:pic>
      <p:sp>
        <p:nvSpPr>
          <p:cNvPr id="7" name="TextBox 6">
            <a:extLst>
              <a:ext uri="{FF2B5EF4-FFF2-40B4-BE49-F238E27FC236}">
                <a16:creationId xmlns:a16="http://schemas.microsoft.com/office/drawing/2014/main" id="{7D069CD7-23F8-735D-5196-9000416E9C9D}"/>
              </a:ext>
            </a:extLst>
          </p:cNvPr>
          <p:cNvSpPr txBox="1"/>
          <p:nvPr/>
        </p:nvSpPr>
        <p:spPr>
          <a:xfrm>
            <a:off x="1116587" y="4002017"/>
            <a:ext cx="6223000" cy="369332"/>
          </a:xfrm>
          <a:prstGeom prst="rect">
            <a:avLst/>
          </a:prstGeom>
          <a:noFill/>
        </p:spPr>
        <p:txBody>
          <a:bodyPr wrap="square" rtlCol="0">
            <a:spAutoFit/>
          </a:bodyPr>
          <a:lstStyle/>
          <a:p>
            <a:r>
              <a:rPr lang="fr-FR" b="1" dirty="0"/>
              <a:t>2. Mettre sous forme </a:t>
            </a:r>
            <a:r>
              <a:rPr lang="fr-FR" b="1" dirty="0" err="1"/>
              <a:t>prenexe</a:t>
            </a:r>
            <a:endParaRPr lang="en-US" b="1" dirty="0"/>
          </a:p>
        </p:txBody>
      </p:sp>
      <p:pic>
        <p:nvPicPr>
          <p:cNvPr id="10" name="Picture 9">
            <a:extLst>
              <a:ext uri="{FF2B5EF4-FFF2-40B4-BE49-F238E27FC236}">
                <a16:creationId xmlns:a16="http://schemas.microsoft.com/office/drawing/2014/main" id="{415C12FF-DD18-9673-AFB2-28AE4894DE2C}"/>
              </a:ext>
            </a:extLst>
          </p:cNvPr>
          <p:cNvPicPr>
            <a:picLocks noChangeAspect="1"/>
          </p:cNvPicPr>
          <p:nvPr/>
        </p:nvPicPr>
        <p:blipFill>
          <a:blip r:embed="rId3"/>
          <a:stretch>
            <a:fillRect/>
          </a:stretch>
        </p:blipFill>
        <p:spPr>
          <a:xfrm>
            <a:off x="2319867" y="4663440"/>
            <a:ext cx="6527501" cy="1716613"/>
          </a:xfrm>
          <a:prstGeom prst="rect">
            <a:avLst/>
          </a:prstGeom>
        </p:spPr>
      </p:pic>
    </p:spTree>
    <p:extLst>
      <p:ext uri="{BB962C8B-B14F-4D97-AF65-F5344CB8AC3E}">
        <p14:creationId xmlns:p14="http://schemas.microsoft.com/office/powerpoint/2010/main" val="32989488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8E5FC-6E49-0501-5E43-8F2CB077E5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1978D3-B913-3299-C5A8-12B00E91054F}"/>
              </a:ext>
            </a:extLst>
          </p:cNvPr>
          <p:cNvSpPr>
            <a:spLocks noGrp="1"/>
          </p:cNvSpPr>
          <p:nvPr>
            <p:ph type="title"/>
          </p:nvPr>
        </p:nvSpPr>
        <p:spPr>
          <a:xfrm>
            <a:off x="520923" y="306549"/>
            <a:ext cx="9284813" cy="684051"/>
          </a:xfrm>
        </p:spPr>
        <p:txBody>
          <a:bodyPr>
            <a:normAutofit/>
          </a:bodyPr>
          <a:lstStyle/>
          <a:p>
            <a:r>
              <a:rPr lang="fr-FR" sz="2800" dirty="0"/>
              <a:t>Formes Normales – Formes de Skolem</a:t>
            </a:r>
            <a:endParaRPr lang="en-US" sz="2800" dirty="0"/>
          </a:p>
        </p:txBody>
      </p:sp>
      <p:sp>
        <p:nvSpPr>
          <p:cNvPr id="6" name="Rectangle 5">
            <a:extLst>
              <a:ext uri="{FF2B5EF4-FFF2-40B4-BE49-F238E27FC236}">
                <a16:creationId xmlns:a16="http://schemas.microsoft.com/office/drawing/2014/main" id="{3021AD2F-D164-7B1F-EE4E-88610554A1A4}"/>
              </a:ext>
            </a:extLst>
          </p:cNvPr>
          <p:cNvSpPr/>
          <p:nvPr/>
        </p:nvSpPr>
        <p:spPr>
          <a:xfrm>
            <a:off x="7373453" y="1712016"/>
            <a:ext cx="2498680" cy="29514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06B0E5D-C6CD-0498-4D4F-BAB13B578D22}"/>
              </a:ext>
            </a:extLst>
          </p:cNvPr>
          <p:cNvSpPr txBox="1"/>
          <p:nvPr/>
        </p:nvSpPr>
        <p:spPr>
          <a:xfrm>
            <a:off x="948266" y="1166642"/>
            <a:ext cx="6223000" cy="369332"/>
          </a:xfrm>
          <a:prstGeom prst="rect">
            <a:avLst/>
          </a:prstGeom>
          <a:noFill/>
        </p:spPr>
        <p:txBody>
          <a:bodyPr wrap="square" rtlCol="0">
            <a:spAutoFit/>
          </a:bodyPr>
          <a:lstStyle/>
          <a:p>
            <a:r>
              <a:rPr lang="fr-FR" b="1" dirty="0"/>
              <a:t>3. </a:t>
            </a:r>
            <a:r>
              <a:rPr lang="fr-FR" b="1" dirty="0" err="1"/>
              <a:t>Skolémisation</a:t>
            </a:r>
            <a:endParaRPr lang="en-US" b="1" dirty="0"/>
          </a:p>
        </p:txBody>
      </p:sp>
      <p:sp>
        <p:nvSpPr>
          <p:cNvPr id="7" name="TextBox 6">
            <a:extLst>
              <a:ext uri="{FF2B5EF4-FFF2-40B4-BE49-F238E27FC236}">
                <a16:creationId xmlns:a16="http://schemas.microsoft.com/office/drawing/2014/main" id="{258F055C-4C76-710B-B26B-3B14C1B80B46}"/>
              </a:ext>
            </a:extLst>
          </p:cNvPr>
          <p:cNvSpPr txBox="1"/>
          <p:nvPr/>
        </p:nvSpPr>
        <p:spPr>
          <a:xfrm>
            <a:off x="948266" y="3425488"/>
            <a:ext cx="6223000" cy="369332"/>
          </a:xfrm>
          <a:prstGeom prst="rect">
            <a:avLst/>
          </a:prstGeom>
          <a:noFill/>
        </p:spPr>
        <p:txBody>
          <a:bodyPr wrap="square" rtlCol="0">
            <a:spAutoFit/>
          </a:bodyPr>
          <a:lstStyle/>
          <a:p>
            <a:r>
              <a:rPr lang="fr-FR" b="1" dirty="0"/>
              <a:t>4. </a:t>
            </a:r>
            <a:r>
              <a:rPr lang="fr-FR" b="1" dirty="0" err="1"/>
              <a:t>Supression</a:t>
            </a:r>
            <a:r>
              <a:rPr lang="fr-FR" b="1" dirty="0"/>
              <a:t> des quantificateurs universels</a:t>
            </a:r>
            <a:endParaRPr lang="en-US" b="1" dirty="0"/>
          </a:p>
        </p:txBody>
      </p:sp>
      <p:pic>
        <p:nvPicPr>
          <p:cNvPr id="8" name="Picture 7">
            <a:extLst>
              <a:ext uri="{FF2B5EF4-FFF2-40B4-BE49-F238E27FC236}">
                <a16:creationId xmlns:a16="http://schemas.microsoft.com/office/drawing/2014/main" id="{770E76EF-55B9-6B61-C5D3-8DC7DB64A815}"/>
              </a:ext>
            </a:extLst>
          </p:cNvPr>
          <p:cNvPicPr>
            <a:picLocks noChangeAspect="1"/>
          </p:cNvPicPr>
          <p:nvPr/>
        </p:nvPicPr>
        <p:blipFill>
          <a:blip r:embed="rId2"/>
          <a:stretch>
            <a:fillRect/>
          </a:stretch>
        </p:blipFill>
        <p:spPr>
          <a:xfrm>
            <a:off x="1697350" y="1546271"/>
            <a:ext cx="7682567" cy="1749262"/>
          </a:xfrm>
          <a:prstGeom prst="rect">
            <a:avLst/>
          </a:prstGeom>
        </p:spPr>
      </p:pic>
      <p:pic>
        <p:nvPicPr>
          <p:cNvPr id="11" name="Picture 10">
            <a:extLst>
              <a:ext uri="{FF2B5EF4-FFF2-40B4-BE49-F238E27FC236}">
                <a16:creationId xmlns:a16="http://schemas.microsoft.com/office/drawing/2014/main" id="{E515E789-C6B4-F709-50CF-4B107613F28B}"/>
              </a:ext>
            </a:extLst>
          </p:cNvPr>
          <p:cNvPicPr>
            <a:picLocks noChangeAspect="1"/>
          </p:cNvPicPr>
          <p:nvPr/>
        </p:nvPicPr>
        <p:blipFill>
          <a:blip r:embed="rId3"/>
          <a:stretch>
            <a:fillRect/>
          </a:stretch>
        </p:blipFill>
        <p:spPr>
          <a:xfrm>
            <a:off x="1697350" y="3924775"/>
            <a:ext cx="7611226" cy="1552831"/>
          </a:xfrm>
          <a:prstGeom prst="rect">
            <a:avLst/>
          </a:prstGeom>
        </p:spPr>
      </p:pic>
    </p:spTree>
    <p:extLst>
      <p:ext uri="{BB962C8B-B14F-4D97-AF65-F5344CB8AC3E}">
        <p14:creationId xmlns:p14="http://schemas.microsoft.com/office/powerpoint/2010/main" val="21441567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2E36C-E6A0-D7BC-47F8-62E2656E18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B2E4CB-D1E7-ECEA-2680-C32BDDB5B876}"/>
              </a:ext>
            </a:extLst>
          </p:cNvPr>
          <p:cNvSpPr>
            <a:spLocks noGrp="1"/>
          </p:cNvSpPr>
          <p:nvPr>
            <p:ph type="title"/>
          </p:nvPr>
        </p:nvSpPr>
        <p:spPr>
          <a:xfrm>
            <a:off x="520923" y="306549"/>
            <a:ext cx="9284813" cy="684051"/>
          </a:xfrm>
        </p:spPr>
        <p:txBody>
          <a:bodyPr>
            <a:normAutofit/>
          </a:bodyPr>
          <a:lstStyle/>
          <a:p>
            <a:r>
              <a:rPr lang="fr-FR" sz="2800" dirty="0"/>
              <a:t>Formes Normales – Formes de Skolem</a:t>
            </a:r>
            <a:endParaRPr lang="en-US" sz="2800" dirty="0"/>
          </a:p>
        </p:txBody>
      </p:sp>
      <p:sp>
        <p:nvSpPr>
          <p:cNvPr id="6" name="Rectangle 5">
            <a:extLst>
              <a:ext uri="{FF2B5EF4-FFF2-40B4-BE49-F238E27FC236}">
                <a16:creationId xmlns:a16="http://schemas.microsoft.com/office/drawing/2014/main" id="{854E3CAF-3DFD-6E83-5B3F-A52C96FDBD99}"/>
              </a:ext>
            </a:extLst>
          </p:cNvPr>
          <p:cNvSpPr/>
          <p:nvPr/>
        </p:nvSpPr>
        <p:spPr>
          <a:xfrm>
            <a:off x="7373453" y="1712016"/>
            <a:ext cx="2498680" cy="29514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E7ABFAD-3D7D-9359-D2E6-862C509153E0}"/>
              </a:ext>
            </a:extLst>
          </p:cNvPr>
          <p:cNvSpPr txBox="1"/>
          <p:nvPr/>
        </p:nvSpPr>
        <p:spPr>
          <a:xfrm>
            <a:off x="948266" y="1166642"/>
            <a:ext cx="6223000" cy="369332"/>
          </a:xfrm>
          <a:prstGeom prst="rect">
            <a:avLst/>
          </a:prstGeom>
          <a:noFill/>
        </p:spPr>
        <p:txBody>
          <a:bodyPr wrap="square" rtlCol="0">
            <a:spAutoFit/>
          </a:bodyPr>
          <a:lstStyle/>
          <a:p>
            <a:r>
              <a:rPr lang="fr-FR" b="1" dirty="0"/>
              <a:t>5. Distribution de </a:t>
            </a:r>
            <a:r>
              <a:rPr lang="en-US" b="1" dirty="0"/>
              <a:t>∨ sur ⋀</a:t>
            </a:r>
          </a:p>
        </p:txBody>
      </p:sp>
      <p:pic>
        <p:nvPicPr>
          <p:cNvPr id="5" name="Picture 4">
            <a:extLst>
              <a:ext uri="{FF2B5EF4-FFF2-40B4-BE49-F238E27FC236}">
                <a16:creationId xmlns:a16="http://schemas.microsoft.com/office/drawing/2014/main" id="{03593CB0-458A-8630-CAAD-8CF8A64E510B}"/>
              </a:ext>
            </a:extLst>
          </p:cNvPr>
          <p:cNvPicPr>
            <a:picLocks noChangeAspect="1"/>
          </p:cNvPicPr>
          <p:nvPr/>
        </p:nvPicPr>
        <p:blipFill>
          <a:blip r:embed="rId2"/>
          <a:stretch>
            <a:fillRect/>
          </a:stretch>
        </p:blipFill>
        <p:spPr>
          <a:xfrm>
            <a:off x="1604238" y="1712016"/>
            <a:ext cx="7754728" cy="3312188"/>
          </a:xfrm>
          <a:prstGeom prst="rect">
            <a:avLst/>
          </a:prstGeom>
        </p:spPr>
      </p:pic>
    </p:spTree>
    <p:extLst>
      <p:ext uri="{BB962C8B-B14F-4D97-AF65-F5344CB8AC3E}">
        <p14:creationId xmlns:p14="http://schemas.microsoft.com/office/powerpoint/2010/main" val="30325113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Facet">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4909</TotalTime>
  <Words>4481</Words>
  <Application>Microsoft Office PowerPoint</Application>
  <PresentationFormat>Widescreen</PresentationFormat>
  <Paragraphs>327</Paragraphs>
  <Slides>44</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44</vt:i4>
      </vt:variant>
    </vt:vector>
  </HeadingPairs>
  <TitlesOfParts>
    <vt:vector size="52" baseType="lpstr">
      <vt:lpstr>Aptos</vt:lpstr>
      <vt:lpstr>Aptos Display</vt:lpstr>
      <vt:lpstr>Arial</vt:lpstr>
      <vt:lpstr>Trebuchet MS</vt:lpstr>
      <vt:lpstr>Wingdings</vt:lpstr>
      <vt:lpstr>Wingdings 3</vt:lpstr>
      <vt:lpstr>Office Theme</vt:lpstr>
      <vt:lpstr>Facet</vt:lpstr>
      <vt:lpstr>Cours Logique Formelle chapitre 4: Calcul des Prédicats d’ordre 1</vt:lpstr>
      <vt:lpstr>Plan </vt:lpstr>
      <vt:lpstr>Introduction et Limite du CP0</vt:lpstr>
      <vt:lpstr>Syntaxe: Langage du 1 er ordre</vt:lpstr>
      <vt:lpstr>Syntaxe: Langage du 1 er ordre</vt:lpstr>
      <vt:lpstr>Syntaxe: Langage du 1 er ordre</vt:lpstr>
      <vt:lpstr>Syntaxe: Langage du 1 er ordre</vt:lpstr>
      <vt:lpstr>Syntaxe: Langage du 1 er ordre</vt:lpstr>
      <vt:lpstr>Syntaxe: Langage du 1 er ordre</vt:lpstr>
      <vt:lpstr>Syntaxe: Langage du 1 er ordre</vt:lpstr>
      <vt:lpstr>Syntaxe: Langage du 1 er ordre</vt:lpstr>
      <vt:lpstr>Syntaxe: Langage du 1 er ordre</vt:lpstr>
      <vt:lpstr>Syntaxe: Langage du 1 er ordre</vt:lpstr>
      <vt:lpstr>Syntaxe: Langage du 1 er ordre</vt:lpstr>
      <vt:lpstr>Syntaxe: Langage du 1 er ordre</vt:lpstr>
      <vt:lpstr>Syntaxe: Langage du 1 er ordre</vt:lpstr>
      <vt:lpstr>Syntaxe: Langage du 1 er ordre</vt:lpstr>
      <vt:lpstr>Syntaxe: Langage du 1 er ordre</vt:lpstr>
      <vt:lpstr>Syntaxe: Langage du 1 er ordre</vt:lpstr>
      <vt:lpstr>Syntaxe: Langage du 1 er ordre</vt:lpstr>
      <vt:lpstr>Syntaxe: Langage du 1 er ordre</vt:lpstr>
      <vt:lpstr>Syntaxe: Langage du 1 er ordre</vt:lpstr>
      <vt:lpstr>Syntaxe: Langage du 1 er ordre</vt:lpstr>
      <vt:lpstr>Syntaxe: Langage du 1 er ordre</vt:lpstr>
      <vt:lpstr>Syntaxe: Langage du 1 er ordre</vt:lpstr>
      <vt:lpstr>Représentation des énoncés avec CP1</vt:lpstr>
      <vt:lpstr>Représentation des énoncés avec CP1</vt:lpstr>
      <vt:lpstr>Représentation des énoncés avec CP1</vt:lpstr>
      <vt:lpstr>Sémantique du CP1: Le système formel du calcul des prédicats du 1er Ordre sfcppo</vt:lpstr>
      <vt:lpstr>Sémantique du CP1: Le système formel du calcul des prédicats du 1er Ordre sfcppo</vt:lpstr>
      <vt:lpstr>Sémantique du CP1: Le système formel du calcul des prédicats du 1er Ordre sfcppo</vt:lpstr>
      <vt:lpstr>Sémantique du CP1: Le système formel du calcul des prédicats du 1er Ordre sfcppo</vt:lpstr>
      <vt:lpstr>Sémantique de la logique des prédicats</vt:lpstr>
      <vt:lpstr>Sémantique de la logique des prédicats</vt:lpstr>
      <vt:lpstr>Sémantique de la logique des prédicats</vt:lpstr>
      <vt:lpstr>Formes Normales</vt:lpstr>
      <vt:lpstr>Formes Normales</vt:lpstr>
      <vt:lpstr>Formes Normales</vt:lpstr>
      <vt:lpstr>Formes Normales</vt:lpstr>
      <vt:lpstr>Formes Normales</vt:lpstr>
      <vt:lpstr>Formes Normales</vt:lpstr>
      <vt:lpstr>Formes Normales – Formes de Skolem</vt:lpstr>
      <vt:lpstr>Formes Normales – Formes de Skolem</vt:lpstr>
      <vt:lpstr>Formes Normales – Formes de Skolem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Nourhene Hanana</dc:creator>
  <cp:lastModifiedBy>Nourhene Hanana</cp:lastModifiedBy>
  <cp:revision>1</cp:revision>
  <dcterms:created xsi:type="dcterms:W3CDTF">2025-11-16T15:30:33Z</dcterms:created>
  <dcterms:modified xsi:type="dcterms:W3CDTF">2025-12-02T20:48:23Z</dcterms:modified>
</cp:coreProperties>
</file>