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7"/>
  </p:notesMasterIdLst>
  <p:handoutMasterIdLst>
    <p:handoutMasterId r:id="rId128"/>
  </p:handoutMasterIdLst>
  <p:sldIdLst>
    <p:sldId id="256" r:id="rId2"/>
    <p:sldId id="257" r:id="rId3"/>
    <p:sldId id="319" r:id="rId4"/>
    <p:sldId id="320" r:id="rId5"/>
    <p:sldId id="321" r:id="rId6"/>
    <p:sldId id="322" r:id="rId7"/>
    <p:sldId id="323" r:id="rId8"/>
    <p:sldId id="324" r:id="rId9"/>
    <p:sldId id="325" r:id="rId10"/>
    <p:sldId id="326" r:id="rId11"/>
    <p:sldId id="328" r:id="rId12"/>
    <p:sldId id="338" r:id="rId13"/>
    <p:sldId id="334" r:id="rId14"/>
    <p:sldId id="335" r:id="rId15"/>
    <p:sldId id="336" r:id="rId16"/>
    <p:sldId id="337" r:id="rId17"/>
    <p:sldId id="271" r:id="rId18"/>
    <p:sldId id="272" r:id="rId19"/>
    <p:sldId id="273" r:id="rId20"/>
    <p:sldId id="266" r:id="rId21"/>
    <p:sldId id="343" r:id="rId22"/>
    <p:sldId id="344" r:id="rId23"/>
    <p:sldId id="345" r:id="rId24"/>
    <p:sldId id="346" r:id="rId25"/>
    <p:sldId id="347" r:id="rId26"/>
    <p:sldId id="348" r:id="rId27"/>
    <p:sldId id="349" r:id="rId28"/>
    <p:sldId id="445" r:id="rId29"/>
    <p:sldId id="446" r:id="rId30"/>
    <p:sldId id="447" r:id="rId31"/>
    <p:sldId id="448" r:id="rId32"/>
    <p:sldId id="449" r:id="rId33"/>
    <p:sldId id="450" r:id="rId34"/>
    <p:sldId id="451" r:id="rId35"/>
    <p:sldId id="452" r:id="rId36"/>
    <p:sldId id="453" r:id="rId37"/>
    <p:sldId id="454" r:id="rId38"/>
    <p:sldId id="455" r:id="rId39"/>
    <p:sldId id="456" r:id="rId40"/>
    <p:sldId id="457" r:id="rId41"/>
    <p:sldId id="458" r:id="rId42"/>
    <p:sldId id="459" r:id="rId43"/>
    <p:sldId id="460" r:id="rId44"/>
    <p:sldId id="461" r:id="rId45"/>
    <p:sldId id="462" r:id="rId46"/>
    <p:sldId id="463" r:id="rId47"/>
    <p:sldId id="464" r:id="rId48"/>
    <p:sldId id="465" r:id="rId49"/>
    <p:sldId id="466" r:id="rId50"/>
    <p:sldId id="467" r:id="rId51"/>
    <p:sldId id="468" r:id="rId52"/>
    <p:sldId id="469" r:id="rId53"/>
    <p:sldId id="470" r:id="rId54"/>
    <p:sldId id="471" r:id="rId55"/>
    <p:sldId id="472" r:id="rId56"/>
    <p:sldId id="355" r:id="rId57"/>
    <p:sldId id="356" r:id="rId58"/>
    <p:sldId id="357" r:id="rId59"/>
    <p:sldId id="358" r:id="rId60"/>
    <p:sldId id="359" r:id="rId61"/>
    <p:sldId id="360" r:id="rId62"/>
    <p:sldId id="361" r:id="rId63"/>
    <p:sldId id="440" r:id="rId64"/>
    <p:sldId id="441" r:id="rId65"/>
    <p:sldId id="442" r:id="rId66"/>
    <p:sldId id="437" r:id="rId67"/>
    <p:sldId id="438" r:id="rId68"/>
    <p:sldId id="439" r:id="rId69"/>
    <p:sldId id="443" r:id="rId70"/>
    <p:sldId id="444" r:id="rId71"/>
    <p:sldId id="436" r:id="rId72"/>
    <p:sldId id="364" r:id="rId73"/>
    <p:sldId id="747" r:id="rId74"/>
    <p:sldId id="822" r:id="rId75"/>
    <p:sldId id="782" r:id="rId76"/>
    <p:sldId id="748" r:id="rId77"/>
    <p:sldId id="783" r:id="rId78"/>
    <p:sldId id="784" r:id="rId79"/>
    <p:sldId id="715" r:id="rId80"/>
    <p:sldId id="786" r:id="rId81"/>
    <p:sldId id="716" r:id="rId82"/>
    <p:sldId id="749" r:id="rId83"/>
    <p:sldId id="787" r:id="rId84"/>
    <p:sldId id="810" r:id="rId85"/>
    <p:sldId id="750" r:id="rId86"/>
    <p:sldId id="793" r:id="rId87"/>
    <p:sldId id="811" r:id="rId88"/>
    <p:sldId id="794" r:id="rId89"/>
    <p:sldId id="798" r:id="rId90"/>
    <p:sldId id="797" r:id="rId91"/>
    <p:sldId id="799" r:id="rId92"/>
    <p:sldId id="795" r:id="rId93"/>
    <p:sldId id="812" r:id="rId94"/>
    <p:sldId id="788" r:id="rId95"/>
    <p:sldId id="800" r:id="rId96"/>
    <p:sldId id="801" r:id="rId97"/>
    <p:sldId id="813" r:id="rId98"/>
    <p:sldId id="790" r:id="rId99"/>
    <p:sldId id="814" r:id="rId100"/>
    <p:sldId id="804" r:id="rId101"/>
    <p:sldId id="826" r:id="rId102"/>
    <p:sldId id="830" r:id="rId103"/>
    <p:sldId id="831" r:id="rId104"/>
    <p:sldId id="832" r:id="rId105"/>
    <p:sldId id="825" r:id="rId106"/>
    <p:sldId id="805" r:id="rId107"/>
    <p:sldId id="751" r:id="rId108"/>
    <p:sldId id="816" r:id="rId109"/>
    <p:sldId id="817" r:id="rId110"/>
    <p:sldId id="815" r:id="rId111"/>
    <p:sldId id="818" r:id="rId112"/>
    <p:sldId id="806" r:id="rId113"/>
    <p:sldId id="807" r:id="rId114"/>
    <p:sldId id="809" r:id="rId115"/>
    <p:sldId id="820" r:id="rId116"/>
    <p:sldId id="819" r:id="rId117"/>
    <p:sldId id="821" r:id="rId118"/>
    <p:sldId id="833" r:id="rId119"/>
    <p:sldId id="834" r:id="rId120"/>
    <p:sldId id="835" r:id="rId121"/>
    <p:sldId id="836" r:id="rId122"/>
    <p:sldId id="724" r:id="rId123"/>
    <p:sldId id="837" r:id="rId124"/>
    <p:sldId id="838" r:id="rId125"/>
    <p:sldId id="681" r:id="rId126"/>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94" autoAdjust="0"/>
    <p:restoredTop sz="94660"/>
  </p:normalViewPr>
  <p:slideViewPr>
    <p:cSldViewPr showGuides="1">
      <p:cViewPr varScale="1">
        <p:scale>
          <a:sx n="90" d="100"/>
          <a:sy n="90" d="100"/>
        </p:scale>
        <p:origin x="1133"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m Laajimi" userId="de06dfe89d89f1b6" providerId="LiveId" clId="{32AAA0D0-2C17-4568-A781-52DB43F24C9C}"/>
    <pc:docChg chg="undo custSel modSld">
      <pc:chgData name="Mariem Laajimi" userId="de06dfe89d89f1b6" providerId="LiveId" clId="{32AAA0D0-2C17-4568-A781-52DB43F24C9C}" dt="2026-05-22T00:37:47.102" v="5" actId="1076"/>
      <pc:docMkLst>
        <pc:docMk/>
      </pc:docMkLst>
      <pc:sldChg chg="modSp mod">
        <pc:chgData name="Mariem Laajimi" userId="de06dfe89d89f1b6" providerId="LiveId" clId="{32AAA0D0-2C17-4568-A781-52DB43F24C9C}" dt="2026-05-21T19:57:21.697" v="3" actId="1076"/>
        <pc:sldMkLst>
          <pc:docMk/>
          <pc:sldMk cId="0" sldId="449"/>
        </pc:sldMkLst>
        <pc:spChg chg="mod">
          <ac:chgData name="Mariem Laajimi" userId="de06dfe89d89f1b6" providerId="LiveId" clId="{32AAA0D0-2C17-4568-A781-52DB43F24C9C}" dt="2026-05-21T19:57:21.697" v="3" actId="1076"/>
          <ac:spMkLst>
            <pc:docMk/>
            <pc:sldMk cId="0" sldId="449"/>
            <ac:spMk id="30736" creationId="{00000000-0000-0000-0000-000000000000}"/>
          </ac:spMkLst>
        </pc:spChg>
      </pc:sldChg>
      <pc:sldChg chg="modSp mod">
        <pc:chgData name="Mariem Laajimi" userId="de06dfe89d89f1b6" providerId="LiveId" clId="{32AAA0D0-2C17-4568-A781-52DB43F24C9C}" dt="2026-05-22T00:37:47.102" v="5" actId="1076"/>
        <pc:sldMkLst>
          <pc:docMk/>
          <pc:sldMk cId="0" sldId="464"/>
        </pc:sldMkLst>
        <pc:spChg chg="mod">
          <ac:chgData name="Mariem Laajimi" userId="de06dfe89d89f1b6" providerId="LiveId" clId="{32AAA0D0-2C17-4568-A781-52DB43F24C9C}" dt="2026-05-22T00:37:47.102" v="5" actId="1076"/>
          <ac:spMkLst>
            <pc:docMk/>
            <pc:sldMk cId="0" sldId="464"/>
            <ac:spMk id="61485" creationId="{00000000-0000-0000-0000-000000000000}"/>
          </ac:spMkLst>
        </pc:spChg>
        <pc:graphicFrameChg chg="mod">
          <ac:chgData name="Mariem Laajimi" userId="de06dfe89d89f1b6" providerId="LiveId" clId="{32AAA0D0-2C17-4568-A781-52DB43F24C9C}" dt="2026-05-22T00:37:39.077" v="4" actId="1076"/>
          <ac:graphicFrameMkLst>
            <pc:docMk/>
            <pc:sldMk cId="0" sldId="464"/>
            <ac:graphicFrameMk id="35896" creationId="{00000000-0000-0000-0000-000000000000}"/>
          </ac:graphicFrameMkLst>
        </pc:graphicFrameChg>
      </pc:sldChg>
      <pc:sldChg chg="modSp mod">
        <pc:chgData name="Mariem Laajimi" userId="de06dfe89d89f1b6" providerId="LiveId" clId="{32AAA0D0-2C17-4568-A781-52DB43F24C9C}" dt="2026-05-21T19:48:44.667" v="1" actId="14734"/>
        <pc:sldMkLst>
          <pc:docMk/>
          <pc:sldMk cId="0" sldId="466"/>
        </pc:sldMkLst>
        <pc:graphicFrameChg chg="modGraphic">
          <ac:chgData name="Mariem Laajimi" userId="de06dfe89d89f1b6" providerId="LiveId" clId="{32AAA0D0-2C17-4568-A781-52DB43F24C9C}" dt="2026-05-21T19:48:44.667" v="1" actId="14734"/>
          <ac:graphicFrameMkLst>
            <pc:docMk/>
            <pc:sldMk cId="0" sldId="466"/>
            <ac:graphicFrameMk id="37955"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Espace réservé de la date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1ECAAA6B-E890-4530-AEB8-0A2CC1390F01}" type="datetimeFigureOut">
              <a:rPr lang="en-US" smtClean="0"/>
              <a:pPr/>
              <a:t>5/21/2026</a:t>
            </a:fld>
            <a:endParaRPr lang="en-US"/>
          </a:p>
        </p:txBody>
      </p:sp>
      <p:sp>
        <p:nvSpPr>
          <p:cNvPr id="4" name="Espace réservé du pied de page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5" name="Espace réservé du numéro de diapositive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AE954041-6D3A-4904-97C1-ED15D1491502}" type="slidenum">
              <a:rPr lang="en-US" smtClean="0"/>
              <a:pPr/>
              <a:t>‹N°›</a:t>
            </a:fld>
            <a:endParaRPr lang="en-US"/>
          </a:p>
        </p:txBody>
      </p:sp>
    </p:spTree>
    <p:extLst>
      <p:ext uri="{BB962C8B-B14F-4D97-AF65-F5344CB8AC3E}">
        <p14:creationId xmlns:p14="http://schemas.microsoft.com/office/powerpoint/2010/main" val="1151866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Espace réservé de la dat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22826C51-50ED-4070-A547-62E1C9964131}" type="datetimeFigureOut">
              <a:rPr lang="en-US" smtClean="0"/>
              <a:pPr/>
              <a:t>5/21/2026</a:t>
            </a:fld>
            <a:endParaRPr lang="en-US"/>
          </a:p>
        </p:txBody>
      </p:sp>
      <p:sp>
        <p:nvSpPr>
          <p:cNvPr id="4" name="Espace réservé de l'image des diapositives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Espace réservé des commentaires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Espace réservé du numéro de diapositiv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BCF76204-7A75-4F1C-8873-1C351B0A20D1}" type="slidenum">
              <a:rPr lang="en-US" smtClean="0"/>
              <a:pPr/>
              <a:t>‹N°›</a:t>
            </a:fld>
            <a:endParaRPr lang="en-US"/>
          </a:p>
        </p:txBody>
      </p:sp>
    </p:spTree>
    <p:extLst>
      <p:ext uri="{BB962C8B-B14F-4D97-AF65-F5344CB8AC3E}">
        <p14:creationId xmlns:p14="http://schemas.microsoft.com/office/powerpoint/2010/main" val="2455981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L’envoi d’une lettre sans en avertir le destinataire à l’avance constitue un exemple de communication sans connexion. Comme l’illustre la figure, le service postal prend néanmoins la lettre et la délivre au destinataire. Les communications de données sans connexion fonctionnent sur le même principe. Les paquets IP sont envoyés sans avertir l’hôte final de leur arrivée.</a:t>
            </a:r>
          </a:p>
        </p:txBody>
      </p:sp>
      <p:sp>
        <p:nvSpPr>
          <p:cNvPr id="4" name="Espace réservé du numéro de diapositive 3"/>
          <p:cNvSpPr>
            <a:spLocks noGrp="1"/>
          </p:cNvSpPr>
          <p:nvPr>
            <p:ph type="sldNum" sz="quarter" idx="10"/>
          </p:nvPr>
        </p:nvSpPr>
        <p:spPr/>
        <p:txBody>
          <a:bodyPr/>
          <a:lstStyle/>
          <a:p>
            <a:fld id="{2A87D35F-8327-4AA5-9C8E-190C68E732E7}" type="slidenum">
              <a:rPr lang="fr-FR" smtClean="0"/>
              <a:pPr/>
              <a:t>7</a:t>
            </a:fld>
            <a:endParaRPr lang="fr-FR"/>
          </a:p>
        </p:txBody>
      </p:sp>
    </p:spTree>
    <p:extLst>
      <p:ext uri="{BB962C8B-B14F-4D97-AF65-F5344CB8AC3E}">
        <p14:creationId xmlns:p14="http://schemas.microsoft.com/office/powerpoint/2010/main" val="3584892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Cependant, la transmission de paquets sans connexion peut entraîner leur arrivée à destination hors séquence. Si des paquets dans le désordre ou manquants génèrent des problèmes pour l’application utilisant les données, des services de couche supérieure devront résoudre ces incidents.</a:t>
            </a:r>
          </a:p>
        </p:txBody>
      </p:sp>
      <p:sp>
        <p:nvSpPr>
          <p:cNvPr id="4" name="Espace réservé du numéro de diapositive 3"/>
          <p:cNvSpPr>
            <a:spLocks noGrp="1"/>
          </p:cNvSpPr>
          <p:nvPr>
            <p:ph type="sldNum" sz="quarter" idx="10"/>
          </p:nvPr>
        </p:nvSpPr>
        <p:spPr/>
        <p:txBody>
          <a:bodyPr/>
          <a:lstStyle/>
          <a:p>
            <a:fld id="{2A87D35F-8327-4AA5-9C8E-190C68E732E7}" type="slidenum">
              <a:rPr lang="fr-FR" smtClean="0"/>
              <a:pPr/>
              <a:t>8</a:t>
            </a:fld>
            <a:endParaRPr lang="fr-FR"/>
          </a:p>
        </p:txBody>
      </p:sp>
    </p:spTree>
    <p:extLst>
      <p:ext uri="{BB962C8B-B14F-4D97-AF65-F5344CB8AC3E}">
        <p14:creationId xmlns:p14="http://schemas.microsoft.com/office/powerpoint/2010/main" val="1825625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47233767-0219-3F4D-98C5-8749B43C2B31}" type="slidenum">
              <a:rPr lang="fr-BE" sz="900">
                <a:latin typeface="Arial"/>
                <a:ea typeface="ＭＳ Ｐゴシック"/>
                <a:cs typeface="+mn-cs"/>
              </a:rPr>
              <a:pPr defTabSz="960058"/>
              <a:t>13</a:t>
            </a:fld>
            <a:endParaRPr lang="en-US" sz="900" dirty="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6.1.3.2</a:t>
            </a:r>
          </a:p>
        </p:txBody>
      </p:sp>
    </p:spTree>
    <p:extLst>
      <p:ext uri="{BB962C8B-B14F-4D97-AF65-F5344CB8AC3E}">
        <p14:creationId xmlns:p14="http://schemas.microsoft.com/office/powerpoint/2010/main" val="225544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04F3DA44-AB89-C34C-B3DD-541B66DFC4E4}" type="slidenum">
              <a:rPr lang="fr-BE" sz="900">
                <a:latin typeface="Arial"/>
                <a:ea typeface="ＭＳ Ｐゴシック"/>
                <a:cs typeface="+mn-cs"/>
              </a:rPr>
              <a:pPr defTabSz="960058"/>
              <a:t>14</a:t>
            </a:fld>
            <a:endParaRPr lang="en-US" sz="900" dirty="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6.1.3.3</a:t>
            </a:r>
          </a:p>
        </p:txBody>
      </p:sp>
    </p:spTree>
    <p:extLst>
      <p:ext uri="{BB962C8B-B14F-4D97-AF65-F5344CB8AC3E}">
        <p14:creationId xmlns:p14="http://schemas.microsoft.com/office/powerpoint/2010/main" val="642913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5CB1B342-4B32-8940-826C-EA0F09B86D16}" type="slidenum">
              <a:rPr lang="fr-BE" sz="900">
                <a:latin typeface="Arial"/>
                <a:ea typeface="ＭＳ Ｐゴシック"/>
                <a:cs typeface="+mn-cs"/>
              </a:rPr>
              <a:pPr defTabSz="960058"/>
              <a:t>21</a:t>
            </a:fld>
            <a:endParaRPr lang="en-US" sz="900" dirty="0"/>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8.1.1</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AE859D19-92DA-A548-BF2C-F95AABC3A619}" type="slidenum">
              <a:rPr lang="fr-BE" sz="900">
                <a:latin typeface="Arial"/>
                <a:ea typeface="ＭＳ Ｐゴシック"/>
                <a:cs typeface="+mn-cs"/>
              </a:rPr>
              <a:pPr defTabSz="960058"/>
              <a:t>22</a:t>
            </a:fld>
            <a:endParaRPr lang="en-US" sz="900" dirty="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8.1.1.1</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0B085E8B-D399-554D-A2F9-428D37D8558B}" type="slidenum">
              <a:rPr lang="fr-BE" sz="900">
                <a:latin typeface="Arial"/>
                <a:ea typeface="ＭＳ Ｐゴシック"/>
                <a:cs typeface="+mn-cs"/>
              </a:rPr>
              <a:pPr defTabSz="960058"/>
              <a:t>23</a:t>
            </a:fld>
            <a:endParaRPr lang="en-US" sz="900" dirty="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8.1.1.2</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D574A9B6-3F6D-3B47-A0D1-43AF6B391162}" type="slidenum">
              <a:rPr lang="fr-BE" sz="900">
                <a:latin typeface="Arial"/>
                <a:ea typeface="ＭＳ Ｐゴシック"/>
                <a:cs typeface="+mn-cs"/>
              </a:rPr>
              <a:pPr defTabSz="960058"/>
              <a:t>24</a:t>
            </a:fld>
            <a:endParaRPr lang="en-US" sz="900" dirty="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Sections 8.1.1.3 et 8.1.1.4</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3997A419-355F-A04A-96E0-21643AF8E9FF}" type="slidenum">
              <a:rPr lang="fr-BE" sz="900">
                <a:latin typeface="Arial"/>
                <a:ea typeface="ＭＳ Ｐゴシック"/>
                <a:cs typeface="+mn-cs"/>
              </a:rPr>
              <a:pPr defTabSz="960058"/>
              <a:t>25</a:t>
            </a:fld>
            <a:endParaRPr lang="en-US" sz="900" dirty="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8.1.1.5</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35B83846-9024-7C4F-A163-5F8E27AA2519}" type="slidenum">
              <a:rPr lang="fr-BE" sz="900">
                <a:latin typeface="Arial"/>
                <a:ea typeface="ＭＳ Ｐゴシック"/>
                <a:cs typeface="+mn-cs"/>
              </a:rPr>
              <a:pPr defTabSz="960058"/>
              <a:t>26</a:t>
            </a:fld>
            <a:endParaRPr lang="en-US" sz="900" dirty="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8.1.1.6</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18CB8B7B-A862-E446-99E3-A3C8F6158C07}" type="slidenum">
              <a:rPr lang="fr-BE" sz="900">
                <a:latin typeface="Arial"/>
                <a:ea typeface="ＭＳ Ｐゴシック"/>
                <a:cs typeface="+mn-cs"/>
              </a:rPr>
              <a:pPr defTabSz="960058"/>
              <a:t>27</a:t>
            </a:fld>
            <a:endParaRPr lang="en-US" sz="900" dirty="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8.1.2.1</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0821A0A8-AE59-4BA6-9D22-B98FECB15349}" type="slidenum">
              <a:rPr lang="ar-SA"/>
              <a:pPr/>
              <a:t>28</a:t>
            </a:fld>
            <a:endParaRPr lang="fr-FR"/>
          </a:p>
        </p:txBody>
      </p:sp>
      <p:sp>
        <p:nvSpPr>
          <p:cNvPr id="21507" name="Rectangle 2"/>
          <p:cNvSpPr>
            <a:spLocks noGrp="1" noRot="1" noChangeAspect="1" noChangeArrowheads="1" noTextEdit="1"/>
          </p:cNvSpPr>
          <p:nvPr>
            <p:ph type="sldImg"/>
          </p:nvPr>
        </p:nvSpPr>
        <p:spPr>
          <a:xfrm>
            <a:off x="992188" y="765175"/>
            <a:ext cx="5119687" cy="3841750"/>
          </a:xfrm>
          <a:ln/>
        </p:spPr>
      </p:sp>
      <p:sp>
        <p:nvSpPr>
          <p:cNvPr id="21508" name="Rectangle 3"/>
          <p:cNvSpPr>
            <a:spLocks noGrp="1" noChangeArrowheads="1"/>
          </p:cNvSpPr>
          <p:nvPr>
            <p:ph type="body" idx="1"/>
          </p:nvPr>
        </p:nvSpPr>
        <p:spPr>
          <a:xfrm>
            <a:off x="236538" y="4860925"/>
            <a:ext cx="6626225" cy="4608513"/>
          </a:xfrm>
          <a:noFill/>
          <a:ln/>
        </p:spPr>
        <p:txBody>
          <a:bodyPr/>
          <a:lstStyle/>
          <a:p>
            <a:pPr eaLnBrk="1" hangingPunct="1"/>
            <a:endParaRPr lang="fr-FR"/>
          </a:p>
          <a:p>
            <a:pPr eaLnBrk="1" hangingPunct="1"/>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983A3D50-B7C3-4530-9528-ECFB30E2627C}" type="slidenum">
              <a:rPr lang="ar-SA"/>
              <a:pPr/>
              <a:t>29</a:t>
            </a:fld>
            <a:endParaRPr lang="fr-FR"/>
          </a:p>
        </p:txBody>
      </p:sp>
      <p:sp>
        <p:nvSpPr>
          <p:cNvPr id="23555" name="Rectangle 2"/>
          <p:cNvSpPr>
            <a:spLocks noGrp="1" noRot="1" noChangeAspect="1" noChangeArrowheads="1" noTextEdit="1"/>
          </p:cNvSpPr>
          <p:nvPr>
            <p:ph type="sldImg"/>
          </p:nvPr>
        </p:nvSpPr>
        <p:spPr>
          <a:xfrm>
            <a:off x="992188" y="765175"/>
            <a:ext cx="5119687" cy="3841750"/>
          </a:xfrm>
          <a:ln/>
        </p:spPr>
      </p:sp>
      <p:sp>
        <p:nvSpPr>
          <p:cNvPr id="23556" name="Rectangle 3"/>
          <p:cNvSpPr>
            <a:spLocks noGrp="1" noChangeArrowheads="1"/>
          </p:cNvSpPr>
          <p:nvPr>
            <p:ph type="body" idx="1"/>
          </p:nvPr>
        </p:nvSpPr>
        <p:spPr>
          <a:xfrm>
            <a:off x="236538" y="4860925"/>
            <a:ext cx="6626225" cy="4608513"/>
          </a:xfrm>
          <a:noFill/>
          <a:ln/>
        </p:spPr>
        <p:txBody>
          <a:bodyPr/>
          <a:lstStyle/>
          <a:p>
            <a:pPr eaLnBrk="1" hangingPunct="1"/>
            <a:endParaRPr lang="fr-FR"/>
          </a:p>
          <a:p>
            <a:pPr eaLnBrk="1" hangingPunct="1"/>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FB3DDEC5-8774-4B6A-91AB-6F699A87BEAD}" type="slidenum">
              <a:rPr lang="ar-SA"/>
              <a:pPr/>
              <a:t>30</a:t>
            </a:fld>
            <a:endParaRPr lang="fr-FR"/>
          </a:p>
        </p:txBody>
      </p:sp>
      <p:sp>
        <p:nvSpPr>
          <p:cNvPr id="25603" name="Rectangle 2"/>
          <p:cNvSpPr>
            <a:spLocks noGrp="1" noRot="1" noChangeAspect="1" noChangeArrowheads="1" noTextEdit="1"/>
          </p:cNvSpPr>
          <p:nvPr>
            <p:ph type="sldImg"/>
          </p:nvPr>
        </p:nvSpPr>
        <p:spPr>
          <a:xfrm>
            <a:off x="992188" y="765175"/>
            <a:ext cx="5119687" cy="3841750"/>
          </a:xfrm>
          <a:ln/>
        </p:spPr>
      </p:sp>
      <p:sp>
        <p:nvSpPr>
          <p:cNvPr id="25604" name="Rectangle 3"/>
          <p:cNvSpPr>
            <a:spLocks noGrp="1" noChangeArrowheads="1"/>
          </p:cNvSpPr>
          <p:nvPr>
            <p:ph type="body" idx="1"/>
          </p:nvPr>
        </p:nvSpPr>
        <p:spPr>
          <a:xfrm>
            <a:off x="236538" y="4860925"/>
            <a:ext cx="6626225" cy="4608513"/>
          </a:xfrm>
          <a:noFill/>
          <a:ln/>
        </p:spPr>
        <p:txBody>
          <a:bodyPr/>
          <a:lstStyle/>
          <a:p>
            <a:pPr eaLnBrk="1" hangingPunct="1"/>
            <a:endParaRPr lang="fr-FR"/>
          </a:p>
          <a:p>
            <a:pPr eaLnBrk="1" hangingPunct="1"/>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a:ln/>
        </p:spPr>
      </p:sp>
      <p:sp>
        <p:nvSpPr>
          <p:cNvPr id="27651" name="Espace réservé des commentaires 2"/>
          <p:cNvSpPr>
            <a:spLocks noGrp="1"/>
          </p:cNvSpPr>
          <p:nvPr>
            <p:ph type="body" idx="1"/>
          </p:nvPr>
        </p:nvSpPr>
        <p:spPr>
          <a:noFill/>
          <a:ln/>
        </p:spPr>
        <p:txBody>
          <a:bodyPr/>
          <a:lstStyle/>
          <a:p>
            <a:endParaRPr lang="fr-FR"/>
          </a:p>
        </p:txBody>
      </p:sp>
      <p:sp>
        <p:nvSpPr>
          <p:cNvPr id="27652" name="Espace réservé du numéro de diapositive 3"/>
          <p:cNvSpPr>
            <a:spLocks noGrp="1"/>
          </p:cNvSpPr>
          <p:nvPr>
            <p:ph type="sldNum" sz="quarter" idx="5"/>
          </p:nvPr>
        </p:nvSpPr>
        <p:spPr>
          <a:noFill/>
        </p:spPr>
        <p:txBody>
          <a:bodyPr/>
          <a:lstStyle/>
          <a:p>
            <a:fld id="{A6EA092F-397E-4E5A-B668-C6E47D458826}" type="slidenum">
              <a:rPr lang="ar-SA"/>
              <a:pPr/>
              <a:t>31</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a:ln/>
        </p:spPr>
      </p:sp>
      <p:sp>
        <p:nvSpPr>
          <p:cNvPr id="31747" name="Espace réservé des commentaires 2"/>
          <p:cNvSpPr>
            <a:spLocks noGrp="1"/>
          </p:cNvSpPr>
          <p:nvPr>
            <p:ph type="body" idx="1"/>
          </p:nvPr>
        </p:nvSpPr>
        <p:spPr>
          <a:noFill/>
          <a:ln/>
        </p:spPr>
        <p:txBody>
          <a:bodyPr/>
          <a:lstStyle/>
          <a:p>
            <a:pPr eaLnBrk="1" hangingPunct="1"/>
            <a:endParaRPr lang="fr-FR"/>
          </a:p>
        </p:txBody>
      </p:sp>
      <p:sp>
        <p:nvSpPr>
          <p:cNvPr id="31748" name="Espace réservé du numéro de diapositive 3"/>
          <p:cNvSpPr>
            <a:spLocks noGrp="1"/>
          </p:cNvSpPr>
          <p:nvPr>
            <p:ph type="sldNum" sz="quarter" idx="5"/>
          </p:nvPr>
        </p:nvSpPr>
        <p:spPr>
          <a:noFill/>
        </p:spPr>
        <p:txBody>
          <a:bodyPr/>
          <a:lstStyle/>
          <a:p>
            <a:fld id="{3960313E-C22E-4FCA-9F63-865143130EEC}" type="slidenum">
              <a:rPr lang="ar-SA"/>
              <a:pPr/>
              <a:t>32</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EC7AAFA3-A533-4F17-BBEC-2BB3CCD811B3}" type="slidenum">
              <a:rPr lang="ar-SA"/>
              <a:pPr/>
              <a:t>33</a:t>
            </a:fld>
            <a:endParaRPr lang="fr-FR"/>
          </a:p>
        </p:txBody>
      </p:sp>
      <p:sp>
        <p:nvSpPr>
          <p:cNvPr id="33795" name="Rectangle 2"/>
          <p:cNvSpPr>
            <a:spLocks noGrp="1" noRot="1" noChangeAspect="1" noChangeArrowheads="1" noTextEdit="1"/>
          </p:cNvSpPr>
          <p:nvPr>
            <p:ph type="sldImg"/>
          </p:nvPr>
        </p:nvSpPr>
        <p:spPr>
          <a:xfrm>
            <a:off x="992188" y="765175"/>
            <a:ext cx="5119687" cy="3841750"/>
          </a:xfrm>
          <a:ln/>
        </p:spPr>
      </p:sp>
      <p:sp>
        <p:nvSpPr>
          <p:cNvPr id="33796" name="Rectangle 3"/>
          <p:cNvSpPr>
            <a:spLocks noGrp="1" noChangeArrowheads="1"/>
          </p:cNvSpPr>
          <p:nvPr>
            <p:ph type="body" idx="1"/>
          </p:nvPr>
        </p:nvSpPr>
        <p:spPr>
          <a:xfrm>
            <a:off x="236538" y="4860925"/>
            <a:ext cx="6626225" cy="4608513"/>
          </a:xfrm>
          <a:noFill/>
          <a:ln/>
        </p:spPr>
        <p:txBody>
          <a:bodyPr/>
          <a:lstStyle/>
          <a:p>
            <a:pPr eaLnBrk="1" hangingPunct="1"/>
            <a:endParaRPr lang="fr-FR"/>
          </a:p>
          <a:p>
            <a:pPr eaLnBrk="1" hangingPunct="1"/>
            <a:endParaRPr lang="fr-FR"/>
          </a:p>
          <a:p>
            <a:pPr eaLnBrk="1" hangingPunct="1"/>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B56BE394-0BD5-47AD-A028-99355158B9B4}" type="slidenum">
              <a:rPr lang="ar-SA"/>
              <a:pPr/>
              <a:t>34</a:t>
            </a:fld>
            <a:endParaRPr lang="fr-FR"/>
          </a:p>
        </p:txBody>
      </p:sp>
      <p:sp>
        <p:nvSpPr>
          <p:cNvPr id="35843" name="Rectangle 2"/>
          <p:cNvSpPr>
            <a:spLocks noGrp="1" noRot="1" noChangeAspect="1" noChangeArrowheads="1" noTextEdit="1"/>
          </p:cNvSpPr>
          <p:nvPr>
            <p:ph type="sldImg"/>
          </p:nvPr>
        </p:nvSpPr>
        <p:spPr>
          <a:xfrm>
            <a:off x="992188" y="765175"/>
            <a:ext cx="5119687" cy="3841750"/>
          </a:xfrm>
          <a:ln/>
        </p:spPr>
      </p:sp>
      <p:sp>
        <p:nvSpPr>
          <p:cNvPr id="35844" name="Rectangle 3"/>
          <p:cNvSpPr>
            <a:spLocks noGrp="1" noChangeArrowheads="1"/>
          </p:cNvSpPr>
          <p:nvPr>
            <p:ph type="body" idx="1"/>
          </p:nvPr>
        </p:nvSpPr>
        <p:spPr>
          <a:xfrm>
            <a:off x="236538" y="4860925"/>
            <a:ext cx="6626225" cy="4608513"/>
          </a:xfrm>
          <a:noFill/>
          <a:ln/>
        </p:spPr>
        <p:txBody>
          <a:bodyPr/>
          <a:lstStyle/>
          <a:p>
            <a:pPr eaLnBrk="1" hangingPunct="1"/>
            <a:endParaRPr lang="fr-FR"/>
          </a:p>
          <a:p>
            <a:pPr eaLnBrk="1" hangingPunct="1"/>
            <a:endParaRPr lang="fr-FR"/>
          </a:p>
          <a:p>
            <a:pPr eaLnBrk="1" hangingPunct="1"/>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p:cNvSpPr>
            <a:spLocks noGrp="1" noRot="1" noChangeAspect="1" noTextEdit="1"/>
          </p:cNvSpPr>
          <p:nvPr>
            <p:ph type="sldImg"/>
          </p:nvPr>
        </p:nvSpPr>
        <p:spPr>
          <a:ln/>
        </p:spPr>
      </p:sp>
      <p:sp>
        <p:nvSpPr>
          <p:cNvPr id="37891" name="Espace réservé des commentaires 2"/>
          <p:cNvSpPr>
            <a:spLocks noGrp="1"/>
          </p:cNvSpPr>
          <p:nvPr>
            <p:ph type="body" idx="1"/>
          </p:nvPr>
        </p:nvSpPr>
        <p:spPr>
          <a:noFill/>
          <a:ln/>
        </p:spPr>
        <p:txBody>
          <a:bodyPr/>
          <a:lstStyle/>
          <a:p>
            <a:pPr eaLnBrk="1" hangingPunct="1"/>
            <a:endParaRPr lang="fr-FR"/>
          </a:p>
        </p:txBody>
      </p:sp>
      <p:sp>
        <p:nvSpPr>
          <p:cNvPr id="37892" name="Espace réservé du numéro de diapositive 3"/>
          <p:cNvSpPr>
            <a:spLocks noGrp="1"/>
          </p:cNvSpPr>
          <p:nvPr>
            <p:ph type="sldNum" sz="quarter" idx="5"/>
          </p:nvPr>
        </p:nvSpPr>
        <p:spPr>
          <a:noFill/>
        </p:spPr>
        <p:txBody>
          <a:bodyPr/>
          <a:lstStyle/>
          <a:p>
            <a:fld id="{51852903-3CB6-4B47-A800-D2CE45742FAE}" type="slidenum">
              <a:rPr lang="ar-SA"/>
              <a:pPr/>
              <a:t>35</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EF15C488-16B9-481D-A77A-E0BC4067ACAE}" type="slidenum">
              <a:rPr lang="ar-SA"/>
              <a:pPr/>
              <a:t>36</a:t>
            </a:fld>
            <a:endParaRPr lang="fr-FR"/>
          </a:p>
        </p:txBody>
      </p:sp>
      <p:sp>
        <p:nvSpPr>
          <p:cNvPr id="39939" name="Rectangle 2"/>
          <p:cNvSpPr>
            <a:spLocks noGrp="1" noRot="1" noChangeAspect="1" noChangeArrowheads="1" noTextEdit="1"/>
          </p:cNvSpPr>
          <p:nvPr>
            <p:ph type="sldImg"/>
          </p:nvPr>
        </p:nvSpPr>
        <p:spPr>
          <a:xfrm>
            <a:off x="992188" y="765175"/>
            <a:ext cx="5119687" cy="3841750"/>
          </a:xfrm>
          <a:ln/>
        </p:spPr>
      </p:sp>
      <p:sp>
        <p:nvSpPr>
          <p:cNvPr id="39940" name="Rectangle 3"/>
          <p:cNvSpPr>
            <a:spLocks noGrp="1" noChangeArrowheads="1"/>
          </p:cNvSpPr>
          <p:nvPr>
            <p:ph type="body" idx="1"/>
          </p:nvPr>
        </p:nvSpPr>
        <p:spPr>
          <a:xfrm>
            <a:off x="236538" y="4860925"/>
            <a:ext cx="6626225" cy="4608513"/>
          </a:xfrm>
          <a:noFill/>
          <a:ln/>
        </p:spPr>
        <p:txBody>
          <a:bodyPr/>
          <a:lstStyle/>
          <a:p>
            <a:pPr eaLnBrk="1" hangingPunct="1"/>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6E94563D-36AF-4B07-B31E-EF5BAA2EEF9E}" type="slidenum">
              <a:rPr lang="ar-SA"/>
              <a:pPr/>
              <a:t>37</a:t>
            </a:fld>
            <a:endParaRPr lang="fr-FR"/>
          </a:p>
        </p:txBody>
      </p:sp>
      <p:sp>
        <p:nvSpPr>
          <p:cNvPr id="41987" name="Rectangle 2"/>
          <p:cNvSpPr>
            <a:spLocks noGrp="1" noRot="1" noChangeAspect="1" noChangeArrowheads="1" noTextEdit="1"/>
          </p:cNvSpPr>
          <p:nvPr>
            <p:ph type="sldImg"/>
          </p:nvPr>
        </p:nvSpPr>
        <p:spPr>
          <a:xfrm>
            <a:off x="992188" y="765175"/>
            <a:ext cx="5119687" cy="3841750"/>
          </a:xfrm>
          <a:ln/>
        </p:spPr>
      </p:sp>
      <p:sp>
        <p:nvSpPr>
          <p:cNvPr id="41988" name="Rectangle 3"/>
          <p:cNvSpPr>
            <a:spLocks noGrp="1" noChangeArrowheads="1"/>
          </p:cNvSpPr>
          <p:nvPr>
            <p:ph type="body" idx="1"/>
          </p:nvPr>
        </p:nvSpPr>
        <p:spPr>
          <a:xfrm>
            <a:off x="236538" y="4860925"/>
            <a:ext cx="6626225" cy="4608513"/>
          </a:xfrm>
          <a:noFill/>
          <a:ln/>
        </p:spPr>
        <p:txBody>
          <a:bodyPr/>
          <a:lstStyle/>
          <a:p>
            <a:pPr eaLnBrk="1" hangingPunct="1"/>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3F8858C-170A-4C57-870F-EE920143F574}" type="slidenum">
              <a:rPr lang="ar-SA"/>
              <a:pPr/>
              <a:t>38</a:t>
            </a:fld>
            <a:endParaRPr lang="fr-FR"/>
          </a:p>
        </p:txBody>
      </p:sp>
      <p:sp>
        <p:nvSpPr>
          <p:cNvPr id="44035" name="Rectangle 2"/>
          <p:cNvSpPr>
            <a:spLocks noGrp="1" noRot="1" noChangeAspect="1" noChangeArrowheads="1" noTextEdit="1"/>
          </p:cNvSpPr>
          <p:nvPr>
            <p:ph type="sldImg"/>
          </p:nvPr>
        </p:nvSpPr>
        <p:spPr>
          <a:xfrm>
            <a:off x="992188" y="765175"/>
            <a:ext cx="5119687" cy="3841750"/>
          </a:xfrm>
          <a:ln/>
        </p:spPr>
      </p:sp>
      <p:sp>
        <p:nvSpPr>
          <p:cNvPr id="44036" name="Rectangle 3"/>
          <p:cNvSpPr>
            <a:spLocks noGrp="1" noChangeArrowheads="1"/>
          </p:cNvSpPr>
          <p:nvPr>
            <p:ph type="body" idx="1"/>
          </p:nvPr>
        </p:nvSpPr>
        <p:spPr>
          <a:xfrm>
            <a:off x="236538" y="4860925"/>
            <a:ext cx="6626225" cy="4608513"/>
          </a:xfrm>
          <a:noFill/>
          <a:ln/>
        </p:spPr>
        <p:txBody>
          <a:bodyPr/>
          <a:lstStyle/>
          <a:p>
            <a:pPr eaLnBrk="1" hangingPunct="1"/>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p:cNvSpPr>
            <a:spLocks noGrp="1" noRot="1" noChangeAspect="1" noTextEdit="1"/>
          </p:cNvSpPr>
          <p:nvPr>
            <p:ph type="sldImg"/>
          </p:nvPr>
        </p:nvSpPr>
        <p:spPr>
          <a:ln/>
        </p:spPr>
      </p:sp>
      <p:sp>
        <p:nvSpPr>
          <p:cNvPr id="46083" name="Espace réservé des commentaires 2"/>
          <p:cNvSpPr>
            <a:spLocks noGrp="1"/>
          </p:cNvSpPr>
          <p:nvPr>
            <p:ph type="body" idx="1"/>
          </p:nvPr>
        </p:nvSpPr>
        <p:spPr>
          <a:noFill/>
          <a:ln/>
        </p:spPr>
        <p:txBody>
          <a:bodyPr/>
          <a:lstStyle/>
          <a:p>
            <a:endParaRPr lang="fr-FR"/>
          </a:p>
        </p:txBody>
      </p:sp>
      <p:sp>
        <p:nvSpPr>
          <p:cNvPr id="46084" name="Espace réservé du numéro de diapositive 3"/>
          <p:cNvSpPr>
            <a:spLocks noGrp="1"/>
          </p:cNvSpPr>
          <p:nvPr>
            <p:ph type="sldNum" sz="quarter" idx="5"/>
          </p:nvPr>
        </p:nvSpPr>
        <p:spPr>
          <a:noFill/>
        </p:spPr>
        <p:txBody>
          <a:bodyPr/>
          <a:lstStyle/>
          <a:p>
            <a:fld id="{30AE6C5F-E985-4B4E-BFF8-56FDDAB8DF49}" type="slidenum">
              <a:rPr lang="ar-SA"/>
              <a:pPr/>
              <a:t>39</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a:ln/>
        </p:spPr>
      </p:sp>
      <p:sp>
        <p:nvSpPr>
          <p:cNvPr id="48131" name="Espace réservé des commentaires 2"/>
          <p:cNvSpPr>
            <a:spLocks noGrp="1"/>
          </p:cNvSpPr>
          <p:nvPr>
            <p:ph type="body" idx="1"/>
          </p:nvPr>
        </p:nvSpPr>
        <p:spPr>
          <a:noFill/>
          <a:ln/>
        </p:spPr>
        <p:txBody>
          <a:bodyPr/>
          <a:lstStyle/>
          <a:p>
            <a:pPr eaLnBrk="1" hangingPunct="1"/>
            <a:endParaRPr lang="fr-FR"/>
          </a:p>
        </p:txBody>
      </p:sp>
      <p:sp>
        <p:nvSpPr>
          <p:cNvPr id="48132" name="Espace réservé du numéro de diapositive 3"/>
          <p:cNvSpPr>
            <a:spLocks noGrp="1"/>
          </p:cNvSpPr>
          <p:nvPr>
            <p:ph type="sldNum" sz="quarter" idx="5"/>
          </p:nvPr>
        </p:nvSpPr>
        <p:spPr>
          <a:noFill/>
        </p:spPr>
        <p:txBody>
          <a:bodyPr/>
          <a:lstStyle/>
          <a:p>
            <a:fld id="{AD3EBF2A-CFAE-412E-A7BD-7410C92A10DC}" type="slidenum">
              <a:rPr lang="ar-SA"/>
              <a:pPr/>
              <a:t>40</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p:cNvSpPr>
            <a:spLocks noGrp="1" noRot="1" noChangeAspect="1" noTextEdit="1"/>
          </p:cNvSpPr>
          <p:nvPr>
            <p:ph type="sldImg"/>
          </p:nvPr>
        </p:nvSpPr>
        <p:spPr>
          <a:ln/>
        </p:spPr>
      </p:sp>
      <p:sp>
        <p:nvSpPr>
          <p:cNvPr id="50179" name="Espace réservé des commentaires 2"/>
          <p:cNvSpPr>
            <a:spLocks noGrp="1"/>
          </p:cNvSpPr>
          <p:nvPr>
            <p:ph type="body" idx="1"/>
          </p:nvPr>
        </p:nvSpPr>
        <p:spPr>
          <a:noFill/>
          <a:ln/>
        </p:spPr>
        <p:txBody>
          <a:bodyPr/>
          <a:lstStyle/>
          <a:p>
            <a:pPr eaLnBrk="1" hangingPunct="1"/>
            <a:endParaRPr lang="fr-FR"/>
          </a:p>
        </p:txBody>
      </p:sp>
      <p:sp>
        <p:nvSpPr>
          <p:cNvPr id="50180" name="Espace réservé du numéro de diapositive 3"/>
          <p:cNvSpPr>
            <a:spLocks noGrp="1"/>
          </p:cNvSpPr>
          <p:nvPr>
            <p:ph type="sldNum" sz="quarter" idx="5"/>
          </p:nvPr>
        </p:nvSpPr>
        <p:spPr>
          <a:noFill/>
        </p:spPr>
        <p:txBody>
          <a:bodyPr/>
          <a:lstStyle/>
          <a:p>
            <a:fld id="{20A20BBA-1F43-4F74-9171-8823C49CAAFD}" type="slidenum">
              <a:rPr lang="ar-SA"/>
              <a:pPr/>
              <a:t>41</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p:cNvSpPr>
            <a:spLocks noGrp="1" noRot="1" noChangeAspect="1" noTextEdit="1"/>
          </p:cNvSpPr>
          <p:nvPr>
            <p:ph type="sldImg"/>
          </p:nvPr>
        </p:nvSpPr>
        <p:spPr>
          <a:ln/>
        </p:spPr>
      </p:sp>
      <p:sp>
        <p:nvSpPr>
          <p:cNvPr id="52227" name="Espace réservé des commentaires 2"/>
          <p:cNvSpPr>
            <a:spLocks noGrp="1"/>
          </p:cNvSpPr>
          <p:nvPr>
            <p:ph type="body" idx="1"/>
          </p:nvPr>
        </p:nvSpPr>
        <p:spPr>
          <a:noFill/>
          <a:ln/>
        </p:spPr>
        <p:txBody>
          <a:bodyPr/>
          <a:lstStyle/>
          <a:p>
            <a:pPr eaLnBrk="1" hangingPunct="1"/>
            <a:endParaRPr lang="fr-FR"/>
          </a:p>
        </p:txBody>
      </p:sp>
      <p:sp>
        <p:nvSpPr>
          <p:cNvPr id="52228" name="Espace réservé du numéro de diapositive 3"/>
          <p:cNvSpPr>
            <a:spLocks noGrp="1"/>
          </p:cNvSpPr>
          <p:nvPr>
            <p:ph type="sldNum" sz="quarter" idx="5"/>
          </p:nvPr>
        </p:nvSpPr>
        <p:spPr>
          <a:noFill/>
        </p:spPr>
        <p:txBody>
          <a:bodyPr/>
          <a:lstStyle/>
          <a:p>
            <a:fld id="{B1670F02-36C5-4D4E-BE6A-D9541E22F0F2}" type="slidenum">
              <a:rPr lang="ar-SA"/>
              <a:pPr/>
              <a:t>42</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p:cNvSpPr>
            <a:spLocks noGrp="1" noRot="1" noChangeAspect="1" noTextEdit="1"/>
          </p:cNvSpPr>
          <p:nvPr>
            <p:ph type="sldImg"/>
          </p:nvPr>
        </p:nvSpPr>
        <p:spPr>
          <a:ln/>
        </p:spPr>
      </p:sp>
      <p:sp>
        <p:nvSpPr>
          <p:cNvPr id="54275" name="Espace réservé des commentaires 2"/>
          <p:cNvSpPr>
            <a:spLocks noGrp="1"/>
          </p:cNvSpPr>
          <p:nvPr>
            <p:ph type="body" idx="1"/>
          </p:nvPr>
        </p:nvSpPr>
        <p:spPr>
          <a:noFill/>
          <a:ln/>
        </p:spPr>
        <p:txBody>
          <a:bodyPr/>
          <a:lstStyle/>
          <a:p>
            <a:pPr eaLnBrk="1" hangingPunct="1"/>
            <a:endParaRPr lang="fr-FR"/>
          </a:p>
        </p:txBody>
      </p:sp>
      <p:sp>
        <p:nvSpPr>
          <p:cNvPr id="54276" name="Espace réservé du numéro de diapositive 3"/>
          <p:cNvSpPr>
            <a:spLocks noGrp="1"/>
          </p:cNvSpPr>
          <p:nvPr>
            <p:ph type="sldNum" sz="quarter" idx="5"/>
          </p:nvPr>
        </p:nvSpPr>
        <p:spPr>
          <a:noFill/>
        </p:spPr>
        <p:txBody>
          <a:bodyPr/>
          <a:lstStyle/>
          <a:p>
            <a:fld id="{238675E4-CF3F-42E1-A027-C202D8C12138}" type="slidenum">
              <a:rPr lang="ar-SA"/>
              <a:pPr/>
              <a:t>43</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image des diapositives 1"/>
          <p:cNvSpPr>
            <a:spLocks noGrp="1" noRot="1" noChangeAspect="1" noTextEdit="1"/>
          </p:cNvSpPr>
          <p:nvPr>
            <p:ph type="sldImg"/>
          </p:nvPr>
        </p:nvSpPr>
        <p:spPr>
          <a:ln/>
        </p:spPr>
      </p:sp>
      <p:sp>
        <p:nvSpPr>
          <p:cNvPr id="56323" name="Espace réservé des commentaires 2"/>
          <p:cNvSpPr>
            <a:spLocks noGrp="1"/>
          </p:cNvSpPr>
          <p:nvPr>
            <p:ph type="body" idx="1"/>
          </p:nvPr>
        </p:nvSpPr>
        <p:spPr>
          <a:noFill/>
          <a:ln/>
        </p:spPr>
        <p:txBody>
          <a:bodyPr/>
          <a:lstStyle/>
          <a:p>
            <a:pPr eaLnBrk="1" hangingPunct="1"/>
            <a:endParaRPr lang="fr-FR"/>
          </a:p>
        </p:txBody>
      </p:sp>
      <p:sp>
        <p:nvSpPr>
          <p:cNvPr id="56324" name="Espace réservé du numéro de diapositive 3"/>
          <p:cNvSpPr>
            <a:spLocks noGrp="1"/>
          </p:cNvSpPr>
          <p:nvPr>
            <p:ph type="sldNum" sz="quarter" idx="5"/>
          </p:nvPr>
        </p:nvSpPr>
        <p:spPr>
          <a:noFill/>
        </p:spPr>
        <p:txBody>
          <a:bodyPr/>
          <a:lstStyle/>
          <a:p>
            <a:fld id="{B6E99063-0D1E-4206-AD65-1226770BB4D1}" type="slidenum">
              <a:rPr lang="ar-SA"/>
              <a:pPr/>
              <a:t>44</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a:ln/>
        </p:spPr>
      </p:sp>
      <p:sp>
        <p:nvSpPr>
          <p:cNvPr id="58371" name="Espace réservé des commentaires 2"/>
          <p:cNvSpPr>
            <a:spLocks noGrp="1"/>
          </p:cNvSpPr>
          <p:nvPr>
            <p:ph type="body" idx="1"/>
          </p:nvPr>
        </p:nvSpPr>
        <p:spPr>
          <a:noFill/>
          <a:ln/>
        </p:spPr>
        <p:txBody>
          <a:bodyPr/>
          <a:lstStyle/>
          <a:p>
            <a:pPr eaLnBrk="1" hangingPunct="1"/>
            <a:endParaRPr lang="fr-FR"/>
          </a:p>
        </p:txBody>
      </p:sp>
      <p:sp>
        <p:nvSpPr>
          <p:cNvPr id="58372" name="Espace réservé du numéro de diapositive 3"/>
          <p:cNvSpPr txBox="1">
            <a:spLocks noGrp="1"/>
          </p:cNvSpPr>
          <p:nvPr/>
        </p:nvSpPr>
        <p:spPr bwMode="auto">
          <a:xfrm>
            <a:off x="4021138" y="9721850"/>
            <a:ext cx="3076575" cy="511175"/>
          </a:xfrm>
          <a:prstGeom prst="rect">
            <a:avLst/>
          </a:prstGeom>
          <a:noFill/>
          <a:ln w="9525">
            <a:noFill/>
            <a:miter lim="800000"/>
            <a:headEnd/>
            <a:tailEnd/>
          </a:ln>
        </p:spPr>
        <p:txBody>
          <a:bodyPr lIns="99048" tIns="49524" rIns="99048" bIns="49524" anchor="b"/>
          <a:lstStyle/>
          <a:p>
            <a:pPr algn="r" eaLnBrk="1" hangingPunct="1"/>
            <a:fld id="{78F5A529-6747-41AE-9C2D-C687662D9935}" type="slidenum">
              <a:rPr lang="ar-SA" sz="1300">
                <a:latin typeface="Arial" charset="0"/>
              </a:rPr>
              <a:pPr algn="r" eaLnBrk="1" hangingPunct="1"/>
              <a:t>45</a:t>
            </a:fld>
            <a:endParaRPr lang="fr-FR" sz="1300">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a:ln/>
        </p:spPr>
      </p:sp>
      <p:sp>
        <p:nvSpPr>
          <p:cNvPr id="60419" name="Espace réservé des commentaires 2"/>
          <p:cNvSpPr>
            <a:spLocks noGrp="1"/>
          </p:cNvSpPr>
          <p:nvPr>
            <p:ph type="body" idx="1"/>
          </p:nvPr>
        </p:nvSpPr>
        <p:spPr>
          <a:noFill/>
          <a:ln/>
        </p:spPr>
        <p:txBody>
          <a:bodyPr/>
          <a:lstStyle/>
          <a:p>
            <a:pPr eaLnBrk="1" hangingPunct="1"/>
            <a:endParaRPr lang="fr-FR"/>
          </a:p>
        </p:txBody>
      </p:sp>
      <p:sp>
        <p:nvSpPr>
          <p:cNvPr id="60420" name="Espace réservé du numéro de diapositive 3"/>
          <p:cNvSpPr txBox="1">
            <a:spLocks noGrp="1"/>
          </p:cNvSpPr>
          <p:nvPr/>
        </p:nvSpPr>
        <p:spPr bwMode="auto">
          <a:xfrm>
            <a:off x="4021138" y="9721850"/>
            <a:ext cx="3076575" cy="511175"/>
          </a:xfrm>
          <a:prstGeom prst="rect">
            <a:avLst/>
          </a:prstGeom>
          <a:noFill/>
          <a:ln w="9525">
            <a:noFill/>
            <a:miter lim="800000"/>
            <a:headEnd/>
            <a:tailEnd/>
          </a:ln>
        </p:spPr>
        <p:txBody>
          <a:bodyPr lIns="99048" tIns="49524" rIns="99048" bIns="49524" anchor="b"/>
          <a:lstStyle/>
          <a:p>
            <a:pPr algn="r" eaLnBrk="1" hangingPunct="1"/>
            <a:fld id="{15BCEE7A-31A7-4829-A44A-5CA262448AD8}" type="slidenum">
              <a:rPr lang="ar-SA" sz="1300">
                <a:latin typeface="Arial" charset="0"/>
              </a:rPr>
              <a:pPr algn="r" eaLnBrk="1" hangingPunct="1"/>
              <a:t>46</a:t>
            </a:fld>
            <a:endParaRPr lang="fr-FR" sz="130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a:ln/>
        </p:spPr>
      </p:sp>
      <p:sp>
        <p:nvSpPr>
          <p:cNvPr id="62467" name="Espace réservé des commentaires 2"/>
          <p:cNvSpPr>
            <a:spLocks noGrp="1"/>
          </p:cNvSpPr>
          <p:nvPr>
            <p:ph type="body" idx="1"/>
          </p:nvPr>
        </p:nvSpPr>
        <p:spPr>
          <a:noFill/>
          <a:ln/>
        </p:spPr>
        <p:txBody>
          <a:bodyPr/>
          <a:lstStyle/>
          <a:p>
            <a:pPr eaLnBrk="1" hangingPunct="1"/>
            <a:endParaRPr lang="fr-FR"/>
          </a:p>
        </p:txBody>
      </p:sp>
      <p:sp>
        <p:nvSpPr>
          <p:cNvPr id="62468" name="Espace réservé du numéro de diapositive 3"/>
          <p:cNvSpPr>
            <a:spLocks noGrp="1"/>
          </p:cNvSpPr>
          <p:nvPr>
            <p:ph type="sldNum" sz="quarter" idx="5"/>
          </p:nvPr>
        </p:nvSpPr>
        <p:spPr>
          <a:noFill/>
        </p:spPr>
        <p:txBody>
          <a:bodyPr/>
          <a:lstStyle/>
          <a:p>
            <a:fld id="{7B2068B7-4BC2-4094-8015-A02FBC0F514F}" type="slidenum">
              <a:rPr lang="ar-SA"/>
              <a:pPr/>
              <a:t>47</a:t>
            </a:fld>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e l'image des diapositives 1"/>
          <p:cNvSpPr>
            <a:spLocks noGrp="1" noRot="1" noChangeAspect="1" noTextEdit="1"/>
          </p:cNvSpPr>
          <p:nvPr>
            <p:ph type="sldImg"/>
          </p:nvPr>
        </p:nvSpPr>
        <p:spPr>
          <a:ln/>
        </p:spPr>
      </p:sp>
      <p:sp>
        <p:nvSpPr>
          <p:cNvPr id="64515" name="Espace réservé des commentaires 2"/>
          <p:cNvSpPr>
            <a:spLocks noGrp="1"/>
          </p:cNvSpPr>
          <p:nvPr>
            <p:ph type="body" idx="1"/>
          </p:nvPr>
        </p:nvSpPr>
        <p:spPr>
          <a:noFill/>
          <a:ln/>
        </p:spPr>
        <p:txBody>
          <a:bodyPr/>
          <a:lstStyle/>
          <a:p>
            <a:pPr eaLnBrk="1" hangingPunct="1"/>
            <a:endParaRPr lang="fr-FR"/>
          </a:p>
        </p:txBody>
      </p:sp>
      <p:sp>
        <p:nvSpPr>
          <p:cNvPr id="64516" name="Espace réservé du numéro de diapositive 3"/>
          <p:cNvSpPr>
            <a:spLocks noGrp="1"/>
          </p:cNvSpPr>
          <p:nvPr>
            <p:ph type="sldNum" sz="quarter" idx="5"/>
          </p:nvPr>
        </p:nvSpPr>
        <p:spPr>
          <a:noFill/>
        </p:spPr>
        <p:txBody>
          <a:bodyPr/>
          <a:lstStyle/>
          <a:p>
            <a:fld id="{6F89D189-6E23-4017-865E-E177A6660F93}" type="slidenum">
              <a:rPr lang="ar-SA"/>
              <a:pPr/>
              <a:t>48</a:t>
            </a:fld>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e l'image des diapositives 1"/>
          <p:cNvSpPr>
            <a:spLocks noGrp="1" noRot="1" noChangeAspect="1" noTextEdit="1"/>
          </p:cNvSpPr>
          <p:nvPr>
            <p:ph type="sldImg"/>
          </p:nvPr>
        </p:nvSpPr>
        <p:spPr>
          <a:ln/>
        </p:spPr>
      </p:sp>
      <p:sp>
        <p:nvSpPr>
          <p:cNvPr id="66563" name="Espace réservé des commentaires 2"/>
          <p:cNvSpPr>
            <a:spLocks noGrp="1"/>
          </p:cNvSpPr>
          <p:nvPr>
            <p:ph type="body" idx="1"/>
          </p:nvPr>
        </p:nvSpPr>
        <p:spPr>
          <a:noFill/>
          <a:ln/>
        </p:spPr>
        <p:txBody>
          <a:bodyPr/>
          <a:lstStyle/>
          <a:p>
            <a:pPr eaLnBrk="1" hangingPunct="1"/>
            <a:endParaRPr lang="fr-FR"/>
          </a:p>
        </p:txBody>
      </p:sp>
      <p:sp>
        <p:nvSpPr>
          <p:cNvPr id="66564" name="Espace réservé du numéro de diapositive 3"/>
          <p:cNvSpPr>
            <a:spLocks noGrp="1"/>
          </p:cNvSpPr>
          <p:nvPr>
            <p:ph type="sldNum" sz="quarter" idx="5"/>
          </p:nvPr>
        </p:nvSpPr>
        <p:spPr>
          <a:noFill/>
        </p:spPr>
        <p:txBody>
          <a:bodyPr/>
          <a:lstStyle/>
          <a:p>
            <a:fld id="{FEFE11FE-1CC3-4B92-9E03-11F56F31F0B5}" type="slidenum">
              <a:rPr lang="ar-SA"/>
              <a:pPr/>
              <a:t>49</a:t>
            </a:fld>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a:ln/>
        </p:spPr>
      </p:sp>
      <p:sp>
        <p:nvSpPr>
          <p:cNvPr id="68611" name="Espace réservé des commentaires 2"/>
          <p:cNvSpPr>
            <a:spLocks noGrp="1"/>
          </p:cNvSpPr>
          <p:nvPr>
            <p:ph type="body" idx="1"/>
          </p:nvPr>
        </p:nvSpPr>
        <p:spPr>
          <a:noFill/>
          <a:ln/>
        </p:spPr>
        <p:txBody>
          <a:bodyPr/>
          <a:lstStyle/>
          <a:p>
            <a:pPr eaLnBrk="1" hangingPunct="1"/>
            <a:endParaRPr lang="fr-FR"/>
          </a:p>
        </p:txBody>
      </p:sp>
      <p:sp>
        <p:nvSpPr>
          <p:cNvPr id="68612" name="Espace réservé du numéro de diapositive 3"/>
          <p:cNvSpPr>
            <a:spLocks noGrp="1"/>
          </p:cNvSpPr>
          <p:nvPr>
            <p:ph type="sldNum" sz="quarter" idx="5"/>
          </p:nvPr>
        </p:nvSpPr>
        <p:spPr>
          <a:noFill/>
        </p:spPr>
        <p:txBody>
          <a:bodyPr/>
          <a:lstStyle/>
          <a:p>
            <a:fld id="{672B282F-3ABA-40DD-9F45-8FC016E64179}" type="slidenum">
              <a:rPr lang="ar-SA"/>
              <a:pPr/>
              <a:t>50</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Espace réservé de l'image des diapositives 1"/>
          <p:cNvSpPr>
            <a:spLocks noGrp="1" noRot="1" noChangeAspect="1" noTextEdit="1"/>
          </p:cNvSpPr>
          <p:nvPr>
            <p:ph type="sldImg"/>
          </p:nvPr>
        </p:nvSpPr>
        <p:spPr>
          <a:ln/>
        </p:spPr>
      </p:sp>
      <p:sp>
        <p:nvSpPr>
          <p:cNvPr id="70659" name="Espace réservé des commentaires 2"/>
          <p:cNvSpPr>
            <a:spLocks noGrp="1"/>
          </p:cNvSpPr>
          <p:nvPr>
            <p:ph type="body" idx="1"/>
          </p:nvPr>
        </p:nvSpPr>
        <p:spPr>
          <a:noFill/>
          <a:ln/>
        </p:spPr>
        <p:txBody>
          <a:bodyPr/>
          <a:lstStyle/>
          <a:p>
            <a:pPr eaLnBrk="1" hangingPunct="1"/>
            <a:endParaRPr lang="fr-FR"/>
          </a:p>
        </p:txBody>
      </p:sp>
      <p:sp>
        <p:nvSpPr>
          <p:cNvPr id="70660" name="Espace réservé du numéro de diapositive 3"/>
          <p:cNvSpPr>
            <a:spLocks noGrp="1"/>
          </p:cNvSpPr>
          <p:nvPr>
            <p:ph type="sldNum" sz="quarter" idx="5"/>
          </p:nvPr>
        </p:nvSpPr>
        <p:spPr>
          <a:noFill/>
        </p:spPr>
        <p:txBody>
          <a:bodyPr/>
          <a:lstStyle/>
          <a:p>
            <a:fld id="{B2B7E6B5-336D-4AC3-ACBA-A06FDDACF0D5}" type="slidenum">
              <a:rPr lang="ar-SA"/>
              <a:pPr/>
              <a:t>51</a:t>
            </a:fld>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ce réservé de l'image des diapositives 1"/>
          <p:cNvSpPr>
            <a:spLocks noGrp="1" noRot="1" noChangeAspect="1" noTextEdit="1"/>
          </p:cNvSpPr>
          <p:nvPr>
            <p:ph type="sldImg"/>
          </p:nvPr>
        </p:nvSpPr>
        <p:spPr>
          <a:ln/>
        </p:spPr>
      </p:sp>
      <p:sp>
        <p:nvSpPr>
          <p:cNvPr id="72707" name="Espace réservé des commentaires 2"/>
          <p:cNvSpPr>
            <a:spLocks noGrp="1"/>
          </p:cNvSpPr>
          <p:nvPr>
            <p:ph type="body" idx="1"/>
          </p:nvPr>
        </p:nvSpPr>
        <p:spPr>
          <a:noFill/>
          <a:ln/>
        </p:spPr>
        <p:txBody>
          <a:bodyPr/>
          <a:lstStyle/>
          <a:p>
            <a:pPr eaLnBrk="1" hangingPunct="1"/>
            <a:endParaRPr lang="fr-FR"/>
          </a:p>
        </p:txBody>
      </p:sp>
      <p:sp>
        <p:nvSpPr>
          <p:cNvPr id="72708" name="Espace réservé du numéro de diapositive 3"/>
          <p:cNvSpPr>
            <a:spLocks noGrp="1"/>
          </p:cNvSpPr>
          <p:nvPr>
            <p:ph type="sldNum" sz="quarter" idx="5"/>
          </p:nvPr>
        </p:nvSpPr>
        <p:spPr>
          <a:noFill/>
        </p:spPr>
        <p:txBody>
          <a:bodyPr/>
          <a:lstStyle/>
          <a:p>
            <a:fld id="{1600A7EA-0448-496B-8500-67EB7777E29C}" type="slidenum">
              <a:rPr lang="ar-SA"/>
              <a:pPr/>
              <a:t>52</a:t>
            </a:fld>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5CFD14AA-462D-4B2F-B089-4AE64C88B555}" type="slidenum">
              <a:rPr lang="ar-SA"/>
              <a:pPr/>
              <a:t>53</a:t>
            </a:fld>
            <a:endParaRPr lang="fr-FR"/>
          </a:p>
        </p:txBody>
      </p:sp>
      <p:sp>
        <p:nvSpPr>
          <p:cNvPr id="74755" name="Rectangle 2"/>
          <p:cNvSpPr>
            <a:spLocks noGrp="1" noRot="1" noChangeAspect="1" noChangeArrowheads="1" noTextEdit="1"/>
          </p:cNvSpPr>
          <p:nvPr>
            <p:ph type="sldImg"/>
          </p:nvPr>
        </p:nvSpPr>
        <p:spPr>
          <a:xfrm>
            <a:off x="993775" y="768350"/>
            <a:ext cx="5114925" cy="3836988"/>
          </a:xfrm>
          <a:ln/>
        </p:spPr>
      </p:sp>
      <p:sp>
        <p:nvSpPr>
          <p:cNvPr id="74756" name="Rectangle 3"/>
          <p:cNvSpPr>
            <a:spLocks noGrp="1" noChangeArrowheads="1"/>
          </p:cNvSpPr>
          <p:nvPr>
            <p:ph type="body" idx="1"/>
          </p:nvPr>
        </p:nvSpPr>
        <p:spPr>
          <a:noFill/>
          <a:ln/>
        </p:spPr>
        <p:txBody>
          <a:bodyPr/>
          <a:lstStyle/>
          <a:p>
            <a:endParaRPr 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ce réservé de l'image des diapositives 1"/>
          <p:cNvSpPr>
            <a:spLocks noGrp="1" noRot="1" noChangeAspect="1" noTextEdit="1"/>
          </p:cNvSpPr>
          <p:nvPr>
            <p:ph type="sldImg"/>
          </p:nvPr>
        </p:nvSpPr>
        <p:spPr>
          <a:ln/>
        </p:spPr>
      </p:sp>
      <p:sp>
        <p:nvSpPr>
          <p:cNvPr id="76803" name="Espace réservé des commentaires 2"/>
          <p:cNvSpPr>
            <a:spLocks noGrp="1"/>
          </p:cNvSpPr>
          <p:nvPr>
            <p:ph type="body" idx="1"/>
          </p:nvPr>
        </p:nvSpPr>
        <p:spPr>
          <a:noFill/>
          <a:ln/>
        </p:spPr>
        <p:txBody>
          <a:bodyPr/>
          <a:lstStyle/>
          <a:p>
            <a:pPr eaLnBrk="1" hangingPunct="1"/>
            <a:endParaRPr lang="fr-FR"/>
          </a:p>
        </p:txBody>
      </p:sp>
      <p:sp>
        <p:nvSpPr>
          <p:cNvPr id="76804" name="Espace réservé du numéro de diapositive 3"/>
          <p:cNvSpPr>
            <a:spLocks noGrp="1"/>
          </p:cNvSpPr>
          <p:nvPr>
            <p:ph type="sldNum" sz="quarter" idx="5"/>
          </p:nvPr>
        </p:nvSpPr>
        <p:spPr>
          <a:noFill/>
        </p:spPr>
        <p:txBody>
          <a:bodyPr/>
          <a:lstStyle/>
          <a:p>
            <a:fld id="{DD522921-6603-4928-98D1-2C1E2ADB1638}" type="slidenum">
              <a:rPr lang="ar-SA"/>
              <a:pPr/>
              <a:t>54</a:t>
            </a:fld>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Espace réservé de l'image des diapositives 1"/>
          <p:cNvSpPr>
            <a:spLocks noGrp="1" noRot="1" noChangeAspect="1" noTextEdit="1"/>
          </p:cNvSpPr>
          <p:nvPr>
            <p:ph type="sldImg"/>
          </p:nvPr>
        </p:nvSpPr>
        <p:spPr>
          <a:ln/>
        </p:spPr>
      </p:sp>
      <p:sp>
        <p:nvSpPr>
          <p:cNvPr id="78851" name="Espace réservé des commentaires 2"/>
          <p:cNvSpPr>
            <a:spLocks noGrp="1"/>
          </p:cNvSpPr>
          <p:nvPr>
            <p:ph type="body" idx="1"/>
          </p:nvPr>
        </p:nvSpPr>
        <p:spPr>
          <a:noFill/>
          <a:ln/>
        </p:spPr>
        <p:txBody>
          <a:bodyPr/>
          <a:lstStyle/>
          <a:p>
            <a:pPr eaLnBrk="1" hangingPunct="1"/>
            <a:endParaRPr lang="fr-FR"/>
          </a:p>
        </p:txBody>
      </p:sp>
      <p:sp>
        <p:nvSpPr>
          <p:cNvPr id="78852" name="Espace réservé du numéro de diapositive 3"/>
          <p:cNvSpPr>
            <a:spLocks noGrp="1"/>
          </p:cNvSpPr>
          <p:nvPr>
            <p:ph type="sldNum" sz="quarter" idx="5"/>
          </p:nvPr>
        </p:nvSpPr>
        <p:spPr>
          <a:noFill/>
        </p:spPr>
        <p:txBody>
          <a:bodyPr/>
          <a:lstStyle/>
          <a:p>
            <a:fld id="{6EE78554-9E1F-49C5-A9EB-4696E874FE43}" type="slidenum">
              <a:rPr lang="ar-SA"/>
              <a:pPr/>
              <a:t>55</a:t>
            </a:fld>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117FB9E6-8694-144F-93D6-FB3ABD0E94A0}" type="slidenum">
              <a:rPr lang="fr-BE" sz="900">
                <a:latin typeface="Arial"/>
                <a:ea typeface="ＭＳ Ｐゴシック"/>
                <a:cs typeface="+mn-cs"/>
              </a:rPr>
              <a:pPr defTabSz="960058"/>
              <a:t>56</a:t>
            </a:fld>
            <a:endParaRPr lang="en-US" sz="900" dirty="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8.1.3.1</a:t>
            </a:r>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117FB9E6-8694-144F-93D6-FB3ABD0E94A0}" type="slidenum">
              <a:rPr lang="fr-BE" sz="900">
                <a:latin typeface="Arial"/>
                <a:ea typeface="ＭＳ Ｐゴシック"/>
                <a:cs typeface="+mn-cs"/>
              </a:rPr>
              <a:pPr defTabSz="960058"/>
              <a:t>57</a:t>
            </a:fld>
            <a:endParaRPr lang="en-US" sz="900" dirty="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8.1.3.2</a:t>
            </a:r>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117FB9E6-8694-144F-93D6-FB3ABD0E94A0}" type="slidenum">
              <a:rPr lang="fr-BE" sz="900">
                <a:latin typeface="Arial"/>
                <a:ea typeface="ＭＳ Ｐゴシック"/>
                <a:cs typeface="+mn-cs"/>
              </a:rPr>
              <a:pPr defTabSz="960058"/>
              <a:t>58</a:t>
            </a:fld>
            <a:endParaRPr lang="en-US" sz="900" dirty="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8.1.3.3</a:t>
            </a:r>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ED993268-E953-2F42-8C5E-336561899F89}" type="slidenum">
              <a:rPr lang="fr-BE" sz="900">
                <a:latin typeface="Arial"/>
                <a:ea typeface="ＭＳ Ｐゴシック"/>
                <a:cs typeface="+mn-cs"/>
              </a:rPr>
              <a:pPr defTabSz="960058"/>
              <a:t>59</a:t>
            </a:fld>
            <a:endParaRPr lang="en-US" sz="900" dirty="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8.1.3.4</a:t>
            </a:r>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ED993268-E953-2F42-8C5E-336561899F89}" type="slidenum">
              <a:rPr lang="fr-BE" sz="900">
                <a:latin typeface="Arial"/>
                <a:ea typeface="ＭＳ Ｐゴシック"/>
                <a:cs typeface="+mn-cs"/>
              </a:rPr>
              <a:pPr defTabSz="960058"/>
              <a:t>60</a:t>
            </a:fld>
            <a:endParaRPr lang="en-US" sz="900" dirty="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8.1.3.5</a:t>
            </a:r>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DFC451AD-8F12-D142-8818-C70BDAC90EDF}" type="slidenum">
              <a:rPr lang="fr-BE" sz="900">
                <a:latin typeface="Arial"/>
                <a:ea typeface="ＭＳ Ｐゴシック"/>
                <a:cs typeface="+mn-cs"/>
              </a:rPr>
              <a:pPr defTabSz="960058"/>
              <a:t>61</a:t>
            </a:fld>
            <a:endParaRPr lang="en-US" sz="900" dirty="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8.1.4.1</a:t>
            </a:r>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DFC451AD-8F12-D142-8818-C70BDAC90EDF}" type="slidenum">
              <a:rPr lang="fr-BE" sz="900">
                <a:latin typeface="Arial"/>
                <a:ea typeface="ＭＳ Ｐゴシック"/>
                <a:cs typeface="+mn-cs"/>
              </a:rPr>
              <a:pPr defTabSz="960058"/>
              <a:t>62</a:t>
            </a:fld>
            <a:endParaRPr lang="en-US" sz="900" dirty="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8.1.4.3</a:t>
            </a:r>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D2E39C6E-D319-AF40-9A28-E04C69946ADE}" type="slidenum">
              <a:rPr lang="fr-BE" sz="900">
                <a:latin typeface="Arial"/>
                <a:ea typeface="ＭＳ Ｐゴシック"/>
                <a:cs typeface="+mn-cs"/>
              </a:rPr>
              <a:pPr defTabSz="960058"/>
              <a:t>63</a:t>
            </a:fld>
            <a:endParaRPr lang="en-US" sz="900" dirty="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8.1.2.3</a:t>
            </a:r>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AF6F4329-8DEA-444B-9229-A52CA4B7B899}" type="slidenum">
              <a:rPr lang="fr-BE" sz="900">
                <a:latin typeface="Arial"/>
                <a:ea typeface="ＭＳ Ｐゴシック"/>
                <a:cs typeface="+mn-cs"/>
              </a:rPr>
              <a:pPr defTabSz="960058"/>
              <a:t>64</a:t>
            </a:fld>
            <a:endParaRPr lang="en-US" sz="900" dirty="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8.1.2.4</a:t>
            </a:r>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3DD0A88C-0B63-DF4B-BFCD-075DA185B799}" type="slidenum">
              <a:rPr lang="fr-BE" sz="900">
                <a:latin typeface="Arial"/>
                <a:ea typeface="ＭＳ Ｐゴシック"/>
                <a:cs typeface="+mn-cs"/>
              </a:rPr>
              <a:pPr defTabSz="960058"/>
              <a:t>65</a:t>
            </a:fld>
            <a:endParaRPr lang="en-US" sz="900" dirty="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Sections 8.1.2.5 et 8.1.2.6</a:t>
            </a:r>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6960854F-6099-C645-9633-B44CFEAB8F51}" type="slidenum">
              <a:rPr lang="fr-BE" sz="900">
                <a:latin typeface="Arial"/>
                <a:ea typeface="ＭＳ Ｐゴシック"/>
                <a:cs typeface="+mn-cs"/>
              </a:rPr>
              <a:pPr defTabSz="960058"/>
              <a:t>71</a:t>
            </a:fld>
            <a:endParaRPr lang="en-US" sz="900" dirty="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8.1.2.2</a:t>
            </a:r>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105">
              <a:defRPr sz="2600">
                <a:solidFill>
                  <a:schemeClr val="tx1"/>
                </a:solidFill>
                <a:latin typeface="Arial" charset="0"/>
                <a:ea typeface="ＭＳ Ｐゴシック" charset="0"/>
                <a:cs typeface="ＭＳ Ｐゴシック" charset="0"/>
              </a:defRPr>
            </a:lvl1pPr>
            <a:lvl2pPr marL="789682" indent="-303724" defTabSz="960105">
              <a:defRPr sz="2600">
                <a:solidFill>
                  <a:schemeClr val="tx1"/>
                </a:solidFill>
                <a:latin typeface="Arial" charset="0"/>
                <a:ea typeface="ＭＳ Ｐゴシック" charset="0"/>
              </a:defRPr>
            </a:lvl2pPr>
            <a:lvl3pPr marL="1214895" indent="-242979" defTabSz="960105">
              <a:defRPr sz="2600">
                <a:solidFill>
                  <a:schemeClr val="tx1"/>
                </a:solidFill>
                <a:latin typeface="Arial" charset="0"/>
                <a:ea typeface="ＭＳ Ｐゴシック" charset="0"/>
              </a:defRPr>
            </a:lvl3pPr>
            <a:lvl4pPr marL="1700853" indent="-242979" defTabSz="960105">
              <a:defRPr sz="2600">
                <a:solidFill>
                  <a:schemeClr val="tx1"/>
                </a:solidFill>
                <a:latin typeface="Arial" charset="0"/>
                <a:ea typeface="ＭＳ Ｐゴシック" charset="0"/>
              </a:defRPr>
            </a:lvl4pPr>
            <a:lvl5pPr marL="2186810" indent="-242979" defTabSz="960105">
              <a:defRPr sz="2600">
                <a:solidFill>
                  <a:schemeClr val="tx1"/>
                </a:solidFill>
                <a:latin typeface="Arial" charset="0"/>
                <a:ea typeface="ＭＳ Ｐゴシック" charset="0"/>
              </a:defRPr>
            </a:lvl5pPr>
            <a:lvl6pPr marL="2672768"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6pPr>
            <a:lvl7pPr marL="3158726"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7pPr>
            <a:lvl8pPr marL="3644684"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8pPr>
            <a:lvl9pPr marL="4130642" indent="-242979" algn="ctr" defTabSz="960105" eaLnBrk="0" fontAlgn="base" hangingPunct="0">
              <a:lnSpc>
                <a:spcPct val="90000"/>
              </a:lnSpc>
              <a:spcBef>
                <a:spcPct val="0"/>
              </a:spcBef>
              <a:spcAft>
                <a:spcPct val="0"/>
              </a:spcAft>
              <a:defRPr sz="2600">
                <a:solidFill>
                  <a:schemeClr val="tx1"/>
                </a:solidFill>
                <a:latin typeface="Arial" charset="0"/>
                <a:ea typeface="ＭＳ Ｐゴシック" charset="0"/>
              </a:defRPr>
            </a:lvl9pPr>
          </a:lstStyle>
          <a:p>
            <a:pPr defTabSz="960058"/>
            <a:fld id="{53927EE6-0587-B643-8AE4-3395E115027B}" type="slidenum">
              <a:rPr lang="fr-BE" sz="900">
                <a:latin typeface="Arial"/>
                <a:ea typeface="ＭＳ Ｐゴシック"/>
                <a:cs typeface="+mn-cs"/>
              </a:rPr>
              <a:pPr defTabSz="960058"/>
              <a:t>72</a:t>
            </a:fld>
            <a:endParaRPr lang="en-US" sz="900" dirty="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38" indent="-119838" defTabSz="1084950">
              <a:lnSpc>
                <a:spcPct val="80000"/>
              </a:lnSpc>
            </a:pPr>
            <a:r>
              <a:rPr lang="fr-BE" sz="1300" dirty="0">
                <a:solidFill>
                  <a:srgbClr val="000000"/>
                </a:solidFill>
                <a:latin typeface="Arial"/>
                <a:ea typeface="ＭＳ Ｐゴシック"/>
                <a:cs typeface="ＭＳ Ｐゴシック"/>
              </a:rPr>
              <a:t>Section 8.1.4.5</a:t>
            </a:r>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D1A4364D-7D8A-FF42-B132-A95366D63434}" type="slidenum">
              <a:rPr lang="fr-BE" sz="800" b="0" i="0">
                <a:solidFill>
                  <a:schemeClr val="tx1"/>
                </a:solidFill>
                <a:latin typeface="Arial"/>
                <a:ea typeface="ＭＳ Ｐゴシック"/>
                <a:cs typeface="+mn-cs"/>
              </a:rPr>
              <a:pPr algn="r" defTabSz="903244">
                <a:lnSpc>
                  <a:spcPct val="100000"/>
                </a:lnSpc>
                <a:buNone/>
              </a:pPr>
              <a:t>73</a:t>
            </a:fld>
            <a:endParaRPr lang="en-US" sz="80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8.2.1.1</a:t>
            </a:r>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D1A4364D-7D8A-FF42-B132-A95366D63434}" type="slidenum">
              <a:rPr lang="fr-BE" sz="800" b="0" i="0">
                <a:solidFill>
                  <a:schemeClr val="tx1"/>
                </a:solidFill>
                <a:latin typeface="Arial"/>
                <a:ea typeface="ＭＳ Ｐゴシック"/>
                <a:cs typeface="+mn-cs"/>
              </a:rPr>
              <a:pPr algn="r" defTabSz="903244">
                <a:lnSpc>
                  <a:spcPct val="100000"/>
                </a:lnSpc>
                <a:buNone/>
              </a:pPr>
              <a:t>74</a:t>
            </a:fld>
            <a:endParaRPr lang="en-US" sz="80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8.2.1.1</a:t>
            </a:r>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D1A4364D-7D8A-FF42-B132-A95366D63434}" type="slidenum">
              <a:rPr lang="fr-BE" sz="800" b="0" i="0">
                <a:solidFill>
                  <a:schemeClr val="tx1"/>
                </a:solidFill>
                <a:latin typeface="Arial"/>
                <a:ea typeface="ＭＳ Ｐゴシック"/>
                <a:cs typeface="+mn-cs"/>
              </a:rPr>
              <a:pPr algn="r" defTabSz="903244">
                <a:lnSpc>
                  <a:spcPct val="100000"/>
                </a:lnSpc>
                <a:buNone/>
              </a:pPr>
              <a:t>75</a:t>
            </a:fld>
            <a:endParaRPr lang="en-US" sz="80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8.2.1.1</a:t>
            </a:r>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126C4740-6176-6B42-AE8B-248565D05237}" type="slidenum">
              <a:rPr lang="fr-BE" sz="800" b="0" i="0">
                <a:solidFill>
                  <a:schemeClr val="tx1"/>
                </a:solidFill>
                <a:latin typeface="Arial"/>
                <a:ea typeface="ＭＳ Ｐゴシック"/>
                <a:cs typeface="+mn-cs"/>
              </a:rPr>
              <a:pPr algn="r" defTabSz="903244">
                <a:lnSpc>
                  <a:spcPct val="100000"/>
                </a:lnSpc>
                <a:buNone/>
              </a:pPr>
              <a:t>76</a:t>
            </a:fld>
            <a:endParaRPr lang="en-US" sz="80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8.2.1.2</a:t>
            </a:r>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126C4740-6176-6B42-AE8B-248565D05237}" type="slidenum">
              <a:rPr lang="fr-BE" sz="800" b="0" i="0">
                <a:solidFill>
                  <a:schemeClr val="tx1"/>
                </a:solidFill>
                <a:latin typeface="Arial"/>
                <a:ea typeface="ＭＳ Ｐゴシック"/>
                <a:cs typeface="+mn-cs"/>
              </a:rPr>
              <a:pPr algn="r" defTabSz="903244">
                <a:lnSpc>
                  <a:spcPct val="100000"/>
                </a:lnSpc>
                <a:buNone/>
              </a:pPr>
              <a:t>77</a:t>
            </a:fld>
            <a:endParaRPr lang="en-US" sz="80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8.2.1.2</a:t>
            </a:r>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126C4740-6176-6B42-AE8B-248565D05237}" type="slidenum">
              <a:rPr lang="fr-BE" sz="800" b="0" i="0">
                <a:solidFill>
                  <a:schemeClr val="tx1"/>
                </a:solidFill>
                <a:latin typeface="Arial"/>
                <a:ea typeface="ＭＳ Ｐゴシック"/>
                <a:cs typeface="+mn-cs"/>
              </a:rPr>
              <a:pPr algn="r" defTabSz="903244">
                <a:lnSpc>
                  <a:spcPct val="100000"/>
                </a:lnSpc>
                <a:buNone/>
              </a:pPr>
              <a:t>78</a:t>
            </a:fld>
            <a:endParaRPr lang="en-US" sz="80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8.2.1.2</a:t>
            </a:r>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DFA6E3D4-1973-8345-B700-18055B1FEF99}" type="slidenum">
              <a:rPr lang="fr-BE" sz="800" b="0" i="0">
                <a:solidFill>
                  <a:schemeClr val="tx1"/>
                </a:solidFill>
                <a:latin typeface="Arial"/>
                <a:ea typeface="ＭＳ Ｐゴシック"/>
                <a:cs typeface="+mn-cs"/>
              </a:rPr>
              <a:pPr algn="r" defTabSz="903244">
                <a:lnSpc>
                  <a:spcPct val="100000"/>
                </a:lnSpc>
                <a:buNone/>
              </a:pPr>
              <a:t>79</a:t>
            </a:fld>
            <a:endParaRPr lang="en-US" sz="80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8.2.2.1</a:t>
            </a:r>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DFA6E3D4-1973-8345-B700-18055B1FEF99}" type="slidenum">
              <a:rPr lang="fr-BE" sz="800" b="0" i="0">
                <a:solidFill>
                  <a:schemeClr val="tx1"/>
                </a:solidFill>
                <a:latin typeface="Arial"/>
                <a:ea typeface="ＭＳ Ｐゴシック"/>
                <a:cs typeface="+mn-cs"/>
              </a:rPr>
              <a:pPr algn="r" defTabSz="903244">
                <a:lnSpc>
                  <a:spcPct val="100000"/>
                </a:lnSpc>
                <a:buNone/>
              </a:pPr>
              <a:t>80</a:t>
            </a:fld>
            <a:endParaRPr lang="en-US" sz="80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8.2.2.1</a:t>
            </a:r>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9B7DDF54-6F0F-7949-9A6F-AE3E2DFFAA6B}" type="slidenum">
              <a:rPr lang="fr-BE" sz="800" b="0" i="0">
                <a:solidFill>
                  <a:schemeClr val="tx1"/>
                </a:solidFill>
                <a:latin typeface="Arial"/>
                <a:ea typeface="ＭＳ Ｐゴシック"/>
                <a:cs typeface="+mn-cs"/>
              </a:rPr>
              <a:pPr algn="r" defTabSz="903244">
                <a:lnSpc>
                  <a:spcPct val="100000"/>
                </a:lnSpc>
                <a:buNone/>
              </a:pPr>
              <a:t>81</a:t>
            </a:fld>
            <a:endParaRPr lang="en-US" sz="80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8.2.2.2</a:t>
            </a:r>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6C92755B-29FD-8743-9094-C0E3A734D22E}" type="slidenum">
              <a:rPr lang="fr-BE" sz="800" b="0" i="0">
                <a:solidFill>
                  <a:schemeClr val="tx1"/>
                </a:solidFill>
                <a:latin typeface="Arial"/>
                <a:ea typeface="ＭＳ Ｐゴシック"/>
                <a:cs typeface="+mn-cs"/>
              </a:rPr>
              <a:pPr algn="r" defTabSz="903244">
                <a:lnSpc>
                  <a:spcPct val="100000"/>
                </a:lnSpc>
                <a:buNone/>
              </a:pPr>
              <a:t>82</a:t>
            </a:fld>
            <a:endParaRPr lang="en-US" sz="80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8.2.2.3</a:t>
            </a:r>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6C92755B-29FD-8743-9094-C0E3A734D22E}" type="slidenum">
              <a:rPr lang="fr-BE" sz="800" b="0" i="0">
                <a:solidFill>
                  <a:schemeClr val="tx1"/>
                </a:solidFill>
                <a:latin typeface="Arial"/>
                <a:ea typeface="ＭＳ Ｐゴシック"/>
                <a:cs typeface="+mn-cs"/>
              </a:rPr>
              <a:pPr algn="r" defTabSz="903244">
                <a:lnSpc>
                  <a:spcPct val="100000"/>
                </a:lnSpc>
                <a:buNone/>
              </a:pPr>
              <a:t>83</a:t>
            </a:fld>
            <a:endParaRPr lang="en-US" sz="80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8.2.2.4</a:t>
            </a:r>
          </a:p>
          <a:p>
            <a:pPr marL="112746" indent="-112746" algn="l" defTabSz="1020745">
              <a:lnSpc>
                <a:spcPct val="80000"/>
              </a:lnSpc>
              <a:buNone/>
            </a:pPr>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6C92755B-29FD-8743-9094-C0E3A734D22E}" type="slidenum">
              <a:rPr lang="fr-BE" sz="800" b="0" i="0">
                <a:solidFill>
                  <a:schemeClr val="tx1"/>
                </a:solidFill>
                <a:latin typeface="Arial"/>
                <a:ea typeface="ＭＳ Ｐゴシック"/>
                <a:cs typeface="+mn-cs"/>
              </a:rPr>
              <a:pPr algn="r" defTabSz="903244">
                <a:lnSpc>
                  <a:spcPct val="100000"/>
                </a:lnSpc>
                <a:buNone/>
              </a:pPr>
              <a:t>84</a:t>
            </a:fld>
            <a:endParaRPr lang="en-US" sz="80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8.2.2.4</a:t>
            </a:r>
          </a:p>
          <a:p>
            <a:pPr marL="112746" indent="-112746" algn="l" defTabSz="1020745">
              <a:lnSpc>
                <a:spcPct val="80000"/>
              </a:lnSpc>
              <a:buNone/>
            </a:pPr>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85</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8.2.3.1</a:t>
            </a:r>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86</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8.2.3.2</a:t>
            </a:r>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87</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Sections 8.2.3.1/8.2.3.3</a:t>
            </a:r>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88</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8.2.3.3</a:t>
            </a:r>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89</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8.2.3.3</a:t>
            </a:r>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90</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8.2.3.3</a:t>
            </a:r>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91</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8.2.3.3</a:t>
            </a:r>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92</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8.2.3.4</a:t>
            </a:r>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93</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8.2.3.4</a:t>
            </a:r>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94</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8.2.4.1</a:t>
            </a:r>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95</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8.2.4.1</a:t>
            </a:r>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96</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8.2.4.1</a:t>
            </a:r>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97</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8.2.4.1</a:t>
            </a:r>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98</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8.2.4.2</a:t>
            </a:r>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99</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8.2.4.2</a:t>
            </a:r>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100</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8.2.4.3</a:t>
            </a:r>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101</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8.2.4.3</a:t>
            </a:r>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102</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8.2.4.6</a:t>
            </a:r>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103</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8.2.4.7</a:t>
            </a:r>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104</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8.2.4.7</a:t>
            </a:r>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105</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8.2.4.8</a:t>
            </a:r>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4EE133E6-1A71-3948-B0E1-530C95DEAFDE}" type="slidenum">
              <a:rPr lang="fr-BE" sz="800" b="0" i="0">
                <a:solidFill>
                  <a:schemeClr val="tx1"/>
                </a:solidFill>
                <a:latin typeface="Arial"/>
                <a:ea typeface="ＭＳ Ｐゴシック"/>
                <a:cs typeface="+mn-cs"/>
              </a:rPr>
              <a:pPr algn="r" defTabSz="903244">
                <a:lnSpc>
                  <a:spcPct val="100000"/>
                </a:lnSpc>
                <a:buNone/>
              </a:pPr>
              <a:t>106</a:t>
            </a:fld>
            <a:endParaRPr lang="en-US" sz="8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8.2.4.8</a:t>
            </a:r>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107</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8.2.5.1</a:t>
            </a:r>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108</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8.2.5.1</a:t>
            </a:r>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109</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8.2.5.1</a:t>
            </a:r>
            <a:endParaRPr 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110</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8.2.5.2</a:t>
            </a:r>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111</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8.2.5.2</a:t>
            </a:r>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112</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8.3</a:t>
            </a:r>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113</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8.3.1.1</a:t>
            </a:r>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114</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8.3.1.2</a:t>
            </a:r>
            <a:endParaRPr 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115</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8.3.1.2</a:t>
            </a:r>
            <a:endParaRPr 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116</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8.3.1.3</a:t>
            </a:r>
            <a:endParaRPr 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117</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8.3.1.3</a:t>
            </a:r>
            <a:endParaRPr 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118</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8.3.2.1</a:t>
            </a:r>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119</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8.3.2.2</a:t>
            </a:r>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120</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8.3.2.3</a:t>
            </a:r>
            <a:endParaRPr 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B0AE87D6-DF4D-4E45-B583-CE3BFF4036EF}" type="slidenum">
              <a:rPr lang="fr-BE" sz="800" b="0" i="0">
                <a:solidFill>
                  <a:schemeClr val="tx1"/>
                </a:solidFill>
                <a:latin typeface="Arial"/>
                <a:ea typeface="ＭＳ Ｐゴシック"/>
                <a:cs typeface="+mn-cs"/>
              </a:rPr>
              <a:pPr algn="r" defTabSz="903244">
                <a:lnSpc>
                  <a:spcPct val="100000"/>
                </a:lnSpc>
                <a:buNone/>
              </a:pPr>
              <a:t>121</a:t>
            </a:fld>
            <a:endParaRPr lang="en-US" sz="8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8.3.2.4</a:t>
            </a:r>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0A7AF211-02D4-CA4C-B739-BDD3E82BAC44}" type="slidenum">
              <a:rPr lang="fr-BE" sz="800" b="0" i="0">
                <a:solidFill>
                  <a:schemeClr val="tx1"/>
                </a:solidFill>
                <a:latin typeface="Arial"/>
                <a:ea typeface="ＭＳ Ｐゴシック"/>
                <a:cs typeface="+mn-cs"/>
              </a:rPr>
              <a:pPr algn="r" defTabSz="903244">
                <a:lnSpc>
                  <a:spcPct val="100000"/>
                </a:lnSpc>
                <a:buNone/>
              </a:pPr>
              <a:t>122</a:t>
            </a:fld>
            <a:endParaRPr lang="en-US" sz="800"/>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8.4.1.3</a:t>
            </a:r>
            <a:endParaRPr 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0A7AF211-02D4-CA4C-B739-BDD3E82BAC44}" type="slidenum">
              <a:rPr lang="fr-BE" sz="800" b="0" i="0">
                <a:solidFill>
                  <a:schemeClr val="tx1"/>
                </a:solidFill>
                <a:latin typeface="Arial"/>
                <a:ea typeface="ＭＳ Ｐゴシック"/>
                <a:cs typeface="+mn-cs"/>
              </a:rPr>
              <a:pPr algn="r" defTabSz="903244">
                <a:lnSpc>
                  <a:spcPct val="100000"/>
                </a:lnSpc>
                <a:buNone/>
              </a:pPr>
              <a:t>123</a:t>
            </a:fld>
            <a:endParaRPr lang="en-US" sz="800"/>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8.4.1.3</a:t>
            </a:r>
            <a:endParaRPr 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pPr algn="r" defTabSz="903244">
              <a:lnSpc>
                <a:spcPct val="100000"/>
              </a:lnSpc>
              <a:buNone/>
            </a:pPr>
            <a:fld id="{0A7AF211-02D4-CA4C-B739-BDD3E82BAC44}" type="slidenum">
              <a:rPr lang="fr-BE" sz="800" b="0" i="0">
                <a:solidFill>
                  <a:schemeClr val="tx1"/>
                </a:solidFill>
                <a:latin typeface="Arial"/>
                <a:ea typeface="ＭＳ Ｐゴシック"/>
                <a:cs typeface="+mn-cs"/>
              </a:rPr>
              <a:pPr algn="r" defTabSz="903244">
                <a:lnSpc>
                  <a:spcPct val="100000"/>
                </a:lnSpc>
                <a:buNone/>
              </a:pPr>
              <a:t>124</a:t>
            </a:fld>
            <a:endParaRPr lang="en-US" sz="800"/>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2746" indent="-112746" algn="l" defTabSz="1020745">
              <a:lnSpc>
                <a:spcPct val="80000"/>
              </a:lnSpc>
              <a:buNone/>
            </a:pPr>
            <a:r>
              <a:rPr lang="fr-BE" sz="1200" b="0" i="0">
                <a:solidFill>
                  <a:srgbClr val="000000"/>
                </a:solidFill>
                <a:latin typeface="Arial"/>
                <a:ea typeface="ＭＳ Ｐゴシック"/>
                <a:cs typeface="ＭＳ Ｐゴシック"/>
              </a:rPr>
              <a:t>Section 8.4.1.3</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a:p>
        </p:txBody>
      </p:sp>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r>
              <a:rPr lang="fr-FR"/>
              <a:t>IF4</a:t>
            </a:r>
            <a:endParaRPr lang="en-US"/>
          </a:p>
        </p:txBody>
      </p:sp>
      <p:sp>
        <p:nvSpPr>
          <p:cNvPr id="6" name="Espace réservé du pied de page 5"/>
          <p:cNvSpPr>
            <a:spLocks noGrp="1"/>
          </p:cNvSpPr>
          <p:nvPr>
            <p:ph type="ftr" sz="quarter" idx="11"/>
          </p:nvPr>
        </p:nvSpPr>
        <p:spPr/>
        <p:txBody>
          <a:bodyPr/>
          <a:lstStyle/>
          <a:p>
            <a:r>
              <a:rPr lang="en-US"/>
              <a:t>cours RIP </a:t>
            </a:r>
          </a:p>
        </p:txBody>
      </p:sp>
      <p:sp>
        <p:nvSpPr>
          <p:cNvPr id="7" name="Espace réservé du numéro de diapositive 6"/>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r>
              <a:rPr lang="fr-FR"/>
              <a:t>IF4</a:t>
            </a:r>
            <a:endParaRPr lang="en-US"/>
          </a:p>
        </p:txBody>
      </p:sp>
      <p:sp>
        <p:nvSpPr>
          <p:cNvPr id="8" name="Espace réservé du pied de page 7"/>
          <p:cNvSpPr>
            <a:spLocks noGrp="1"/>
          </p:cNvSpPr>
          <p:nvPr>
            <p:ph type="ftr" sz="quarter" idx="11"/>
          </p:nvPr>
        </p:nvSpPr>
        <p:spPr/>
        <p:txBody>
          <a:bodyPr/>
          <a:lstStyle/>
          <a:p>
            <a:r>
              <a:rPr lang="en-US"/>
              <a:t>cours RIP </a:t>
            </a:r>
          </a:p>
        </p:txBody>
      </p:sp>
      <p:sp>
        <p:nvSpPr>
          <p:cNvPr id="9" name="Espace réservé du numéro de diapositive 8"/>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e la date 2"/>
          <p:cNvSpPr>
            <a:spLocks noGrp="1"/>
          </p:cNvSpPr>
          <p:nvPr>
            <p:ph type="dt" sz="half" idx="10"/>
          </p:nvPr>
        </p:nvSpPr>
        <p:spPr/>
        <p:txBody>
          <a:bodyPr/>
          <a:lstStyle/>
          <a:p>
            <a:r>
              <a:rPr lang="fr-FR"/>
              <a:t>IF4</a:t>
            </a:r>
            <a:endParaRPr lang="en-US"/>
          </a:p>
        </p:txBody>
      </p:sp>
      <p:sp>
        <p:nvSpPr>
          <p:cNvPr id="4" name="Espace réservé du pied de page 3"/>
          <p:cNvSpPr>
            <a:spLocks noGrp="1"/>
          </p:cNvSpPr>
          <p:nvPr>
            <p:ph type="ftr" sz="quarter" idx="11"/>
          </p:nvPr>
        </p:nvSpPr>
        <p:spPr/>
        <p:txBody>
          <a:bodyPr/>
          <a:lstStyle/>
          <a:p>
            <a:r>
              <a:rPr lang="en-US"/>
              <a:t>cours RIP </a:t>
            </a:r>
          </a:p>
        </p:txBody>
      </p:sp>
      <p:sp>
        <p:nvSpPr>
          <p:cNvPr id="5" name="Espace réservé du numéro de diapositive 4"/>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IF4</a:t>
            </a:r>
            <a:endParaRPr lang="en-US"/>
          </a:p>
        </p:txBody>
      </p:sp>
      <p:sp>
        <p:nvSpPr>
          <p:cNvPr id="3" name="Espace réservé du pied de page 2"/>
          <p:cNvSpPr>
            <a:spLocks noGrp="1"/>
          </p:cNvSpPr>
          <p:nvPr>
            <p:ph type="ftr" sz="quarter" idx="11"/>
          </p:nvPr>
        </p:nvSpPr>
        <p:spPr/>
        <p:txBody>
          <a:bodyPr/>
          <a:lstStyle/>
          <a:p>
            <a:r>
              <a:rPr lang="en-US"/>
              <a:t>cours RIP </a:t>
            </a:r>
          </a:p>
        </p:txBody>
      </p:sp>
      <p:sp>
        <p:nvSpPr>
          <p:cNvPr id="4" name="Espace réservé du numéro de diapositive 3"/>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r>
              <a:rPr lang="fr-FR"/>
              <a:t>IF4</a:t>
            </a:r>
            <a:endParaRPr lang="en-US"/>
          </a:p>
        </p:txBody>
      </p:sp>
      <p:sp>
        <p:nvSpPr>
          <p:cNvPr id="6" name="Espace réservé du pied de page 5"/>
          <p:cNvSpPr>
            <a:spLocks noGrp="1"/>
          </p:cNvSpPr>
          <p:nvPr>
            <p:ph type="ftr" sz="quarter" idx="11"/>
          </p:nvPr>
        </p:nvSpPr>
        <p:spPr/>
        <p:txBody>
          <a:bodyPr/>
          <a:lstStyle/>
          <a:p>
            <a:r>
              <a:rPr lang="en-US"/>
              <a:t>cours RIP </a:t>
            </a:r>
          </a:p>
        </p:txBody>
      </p:sp>
      <p:sp>
        <p:nvSpPr>
          <p:cNvPr id="7" name="Espace réservé du numéro de diapositive 6"/>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r>
              <a:rPr lang="fr-FR"/>
              <a:t>IF4</a:t>
            </a:r>
            <a:endParaRPr lang="en-US"/>
          </a:p>
        </p:txBody>
      </p:sp>
      <p:sp>
        <p:nvSpPr>
          <p:cNvPr id="6" name="Espace réservé du pied de page 5"/>
          <p:cNvSpPr>
            <a:spLocks noGrp="1"/>
          </p:cNvSpPr>
          <p:nvPr>
            <p:ph type="ftr" sz="quarter" idx="11"/>
          </p:nvPr>
        </p:nvSpPr>
        <p:spPr/>
        <p:txBody>
          <a:bodyPr/>
          <a:lstStyle/>
          <a:p>
            <a:r>
              <a:rPr lang="en-US"/>
              <a:t>cours RIP </a:t>
            </a:r>
          </a:p>
        </p:txBody>
      </p:sp>
      <p:sp>
        <p:nvSpPr>
          <p:cNvPr id="7" name="Espace réservé du numéro de diapositive 6"/>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7813"/>
            <a:ext cx="8229600" cy="58531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e la date 2"/>
          <p:cNvSpPr>
            <a:spLocks noGrp="1"/>
          </p:cNvSpPr>
          <p:nvPr>
            <p:ph type="dt" sz="half" idx="10"/>
          </p:nvPr>
        </p:nvSpPr>
        <p:spPr>
          <a:xfrm>
            <a:off x="457200" y="6248400"/>
            <a:ext cx="2133600" cy="457200"/>
          </a:xfrm>
        </p:spPr>
        <p:txBody>
          <a:bodyPr/>
          <a:lstStyle>
            <a:lvl1pPr>
              <a:defRPr smtClean="0"/>
            </a:lvl1pPr>
          </a:lstStyle>
          <a:p>
            <a:pPr>
              <a:defRPr/>
            </a:pPr>
            <a:fld id="{F23CFD12-CAF9-4B9A-85F1-56DA3C76337C}" type="datetime1">
              <a:rPr lang="ar-SA"/>
              <a:pPr>
                <a:defRPr/>
              </a:pPr>
              <a:t>05/12/1447</a:t>
            </a:fld>
            <a:endParaRPr lang="fr-FR"/>
          </a:p>
        </p:txBody>
      </p:sp>
      <p:sp>
        <p:nvSpPr>
          <p:cNvPr id="4" name="Espace réservé du pied de page 3"/>
          <p:cNvSpPr>
            <a:spLocks noGrp="1"/>
          </p:cNvSpPr>
          <p:nvPr>
            <p:ph type="ftr" sz="quarter" idx="11"/>
          </p:nvPr>
        </p:nvSpPr>
        <p:spPr>
          <a:xfrm>
            <a:off x="3124200" y="6248400"/>
            <a:ext cx="2895600" cy="457200"/>
          </a:xfrm>
        </p:spPr>
        <p:txBody>
          <a:bodyPr/>
          <a:lstStyle>
            <a:lvl1pPr>
              <a:defRPr smtClean="0"/>
            </a:lvl1pPr>
          </a:lstStyle>
          <a:p>
            <a:pPr>
              <a:defRPr/>
            </a:pPr>
            <a:endParaRPr lang="fr-FR"/>
          </a:p>
        </p:txBody>
      </p:sp>
      <p:sp>
        <p:nvSpPr>
          <p:cNvPr id="5" name="Espace réservé du numéro de diapositive 4"/>
          <p:cNvSpPr>
            <a:spLocks noGrp="1"/>
          </p:cNvSpPr>
          <p:nvPr>
            <p:ph type="sldNum" sz="quarter" idx="12"/>
          </p:nvPr>
        </p:nvSpPr>
        <p:spPr>
          <a:xfrm>
            <a:off x="6553200" y="6248400"/>
            <a:ext cx="2133600" cy="457200"/>
          </a:xfrm>
        </p:spPr>
        <p:txBody>
          <a:bodyPr/>
          <a:lstStyle>
            <a:lvl1pPr>
              <a:defRPr/>
            </a:lvl1pPr>
          </a:lstStyle>
          <a:p>
            <a:fld id="{C87F607E-6B97-4E02-92F5-EBC4D971DFCB}" type="slidenum">
              <a:rPr lang="fr-F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a:t>Cliquez pour modifier le style du titre</a:t>
            </a:r>
          </a:p>
        </p:txBody>
      </p:sp>
      <p:sp>
        <p:nvSpPr>
          <p:cNvPr id="3" name="Espace réservé du tableau 2"/>
          <p:cNvSpPr>
            <a:spLocks noGrp="1"/>
          </p:cNvSpPr>
          <p:nvPr>
            <p:ph type="tbl" idx="1"/>
          </p:nvPr>
        </p:nvSpPr>
        <p:spPr>
          <a:xfrm>
            <a:off x="457200" y="1600200"/>
            <a:ext cx="8229600" cy="4530725"/>
          </a:xfrm>
        </p:spPr>
        <p:txBody>
          <a:bodyPr rtlCol="0">
            <a:normAutofit/>
          </a:bodyPr>
          <a:lstStyle/>
          <a:p>
            <a:pPr lvl="0"/>
            <a:endParaRPr lang="fr-FR" noProof="0"/>
          </a:p>
        </p:txBody>
      </p:sp>
      <p:sp>
        <p:nvSpPr>
          <p:cNvPr id="4" name="Espace réservé de la date 3"/>
          <p:cNvSpPr>
            <a:spLocks noGrp="1"/>
          </p:cNvSpPr>
          <p:nvPr>
            <p:ph type="dt" sz="half" idx="10"/>
          </p:nvPr>
        </p:nvSpPr>
        <p:spPr>
          <a:xfrm>
            <a:off x="457200" y="6248400"/>
            <a:ext cx="2133600" cy="457200"/>
          </a:xfrm>
        </p:spPr>
        <p:txBody>
          <a:bodyPr/>
          <a:lstStyle>
            <a:lvl1pPr>
              <a:defRPr smtClean="0"/>
            </a:lvl1pPr>
          </a:lstStyle>
          <a:p>
            <a:pPr>
              <a:defRPr/>
            </a:pPr>
            <a:fld id="{FBBF7AAE-76FA-45A1-BA8D-F815967F46AB}" type="datetime1">
              <a:rPr lang="ar-SA"/>
              <a:pPr>
                <a:defRPr/>
              </a:pPr>
              <a:t>05/12/1447</a:t>
            </a:fld>
            <a:endParaRPr lang="fr-FR"/>
          </a:p>
        </p:txBody>
      </p:sp>
      <p:sp>
        <p:nvSpPr>
          <p:cNvPr id="5" name="Espace réservé du pied de page 4"/>
          <p:cNvSpPr>
            <a:spLocks noGrp="1"/>
          </p:cNvSpPr>
          <p:nvPr>
            <p:ph type="ftr" sz="quarter" idx="11"/>
          </p:nvPr>
        </p:nvSpPr>
        <p:spPr>
          <a:xfrm>
            <a:off x="3124200" y="6248400"/>
            <a:ext cx="2895600" cy="457200"/>
          </a:xfrm>
        </p:spPr>
        <p:txBody>
          <a:bodyPr/>
          <a:lstStyle>
            <a:lvl1pPr>
              <a:defRPr smtClean="0"/>
            </a:lvl1pPr>
          </a:lstStyle>
          <a:p>
            <a:pPr>
              <a:defRPr/>
            </a:pPr>
            <a:endParaRPr lang="fr-FR"/>
          </a:p>
        </p:txBody>
      </p:sp>
      <p:sp>
        <p:nvSpPr>
          <p:cNvPr id="6" name="Espace réservé du numéro de diapositive 5"/>
          <p:cNvSpPr>
            <a:spLocks noGrp="1"/>
          </p:cNvSpPr>
          <p:nvPr>
            <p:ph type="sldNum" sz="quarter" idx="12"/>
          </p:nvPr>
        </p:nvSpPr>
        <p:spPr>
          <a:xfrm>
            <a:off x="6553200" y="6248400"/>
            <a:ext cx="2133600" cy="457200"/>
          </a:xfrm>
        </p:spPr>
        <p:txBody>
          <a:bodyPr/>
          <a:lstStyle>
            <a:lvl1pPr>
              <a:defRPr/>
            </a:lvl1pPr>
          </a:lstStyle>
          <a:p>
            <a:fld id="{74B963C6-E6A8-4EBB-A452-7EA6A7DA3987}"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IF4</a:t>
            </a:r>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cours RIP </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F485A0-D9C7-44B1-A911-C946DEFFF7A5}"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br>
              <a:rPr lang="en-US" dirty="0"/>
            </a:br>
            <a:r>
              <a:rPr lang="en-US" dirty="0" err="1"/>
              <a:t>Chapitre</a:t>
            </a:r>
            <a:r>
              <a:rPr lang="en-US" dirty="0"/>
              <a:t>:</a:t>
            </a:r>
            <a:br>
              <a:rPr lang="en-US" dirty="0"/>
            </a:br>
            <a:r>
              <a:rPr lang="en-US" dirty="0"/>
              <a:t>Couche Réseau :</a:t>
            </a:r>
            <a:br>
              <a:rPr lang="en-US" dirty="0"/>
            </a:br>
            <a:r>
              <a:rPr lang="en-US" dirty="0"/>
              <a:t> </a:t>
            </a:r>
            <a:r>
              <a:rPr lang="en-US" dirty="0" err="1"/>
              <a:t>Protocole</a:t>
            </a:r>
            <a:r>
              <a:rPr lang="en-US" dirty="0"/>
              <a:t> IPv4/IPV6</a:t>
            </a:r>
            <a:br>
              <a:rPr lang="en-US" dirty="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eaLnBrk="1" hangingPunct="1"/>
            <a:r>
              <a:rPr lang="fr-FR" sz="4000" dirty="0"/>
              <a:t>La couche réseau</a:t>
            </a:r>
          </a:p>
        </p:txBody>
      </p:sp>
      <p:sp>
        <p:nvSpPr>
          <p:cNvPr id="23555" name="Rectangle 3"/>
          <p:cNvSpPr>
            <a:spLocks noGrp="1" noChangeArrowheads="1"/>
          </p:cNvSpPr>
          <p:nvPr>
            <p:ph type="body" idx="1"/>
          </p:nvPr>
        </p:nvSpPr>
        <p:spPr>
          <a:xfrm>
            <a:off x="0" y="1630363"/>
            <a:ext cx="9144000" cy="3238500"/>
          </a:xfrm>
        </p:spPr>
        <p:txBody>
          <a:bodyPr/>
          <a:lstStyle/>
          <a:p>
            <a:pPr eaLnBrk="1" hangingPunct="1">
              <a:lnSpc>
                <a:spcPct val="90000"/>
              </a:lnSpc>
            </a:pPr>
            <a:r>
              <a:rPr lang="fr-FR" sz="2800" dirty="0">
                <a:latin typeface="Times New Roman" pitchFamily="18" charset="0"/>
              </a:rPr>
              <a:t> La couche réseau assure toutes les fonctionnalités de relai et d'amélioration de services entre entité de réseau, à savoir : </a:t>
            </a:r>
          </a:p>
          <a:p>
            <a:pPr lvl="1" eaLnBrk="1" hangingPunct="1">
              <a:lnSpc>
                <a:spcPct val="90000"/>
              </a:lnSpc>
            </a:pPr>
            <a:r>
              <a:rPr lang="fr-FR" dirty="0">
                <a:latin typeface="Times New Roman" pitchFamily="18" charset="0"/>
              </a:rPr>
              <a:t>L’encapsulation</a:t>
            </a:r>
          </a:p>
          <a:p>
            <a:pPr lvl="1" eaLnBrk="1" hangingPunct="1">
              <a:lnSpc>
                <a:spcPct val="90000"/>
              </a:lnSpc>
            </a:pPr>
            <a:r>
              <a:rPr lang="fr-FR" dirty="0">
                <a:latin typeface="Times New Roman" pitchFamily="18" charset="0"/>
              </a:rPr>
              <a:t>l'adressage, </a:t>
            </a:r>
          </a:p>
          <a:p>
            <a:pPr lvl="1" eaLnBrk="1" hangingPunct="1">
              <a:lnSpc>
                <a:spcPct val="90000"/>
              </a:lnSpc>
            </a:pPr>
            <a:r>
              <a:rPr lang="fr-FR" dirty="0">
                <a:latin typeface="Times New Roman" pitchFamily="18" charset="0"/>
              </a:rPr>
              <a:t>le routage, </a:t>
            </a:r>
          </a:p>
          <a:p>
            <a:pPr lvl="1" eaLnBrk="1" hangingPunct="1">
              <a:lnSpc>
                <a:spcPct val="90000"/>
              </a:lnSpc>
            </a:pPr>
            <a:r>
              <a:rPr lang="fr-FR" dirty="0">
                <a:latin typeface="Times New Roman" pitchFamily="18" charset="0"/>
              </a:rPr>
              <a:t>La </a:t>
            </a:r>
            <a:r>
              <a:rPr lang="fr-FR" dirty="0" err="1">
                <a:latin typeface="Times New Roman" pitchFamily="18" charset="0"/>
              </a:rPr>
              <a:t>désencapsulation</a:t>
            </a:r>
            <a:endParaRPr lang="fr-FR" dirty="0">
              <a:latin typeface="Times New Roman" pitchFamily="18" charset="0"/>
            </a:endParaRPr>
          </a:p>
        </p:txBody>
      </p:sp>
      <p:sp>
        <p:nvSpPr>
          <p:cNvPr id="5" name="Espace réservé du numéro de diapositive 4"/>
          <p:cNvSpPr>
            <a:spLocks noGrp="1"/>
          </p:cNvSpPr>
          <p:nvPr>
            <p:ph type="sldNum" sz="quarter" idx="12"/>
          </p:nvPr>
        </p:nvSpPr>
        <p:spPr/>
        <p:txBody>
          <a:bodyPr/>
          <a:lstStyle/>
          <a:p>
            <a:fld id="{4DF485A0-D9C7-44B1-A911-C946DEFFF7A5}" type="slidenum">
              <a:rPr lang="en-US" smtClean="0"/>
              <a:pPr/>
              <a:t>2</a:t>
            </a:fld>
            <a:endParaRPr lang="en-US"/>
          </a:p>
        </p:txBody>
      </p:sp>
      <p:sp>
        <p:nvSpPr>
          <p:cNvPr id="6" name="Espace réservé de la date 5"/>
          <p:cNvSpPr>
            <a:spLocks noGrp="1"/>
          </p:cNvSpPr>
          <p:nvPr>
            <p:ph type="dt" sz="half" idx="10"/>
          </p:nvPr>
        </p:nvSpPr>
        <p:spPr/>
        <p:txBody>
          <a:bodyPr/>
          <a:lstStyle/>
          <a:p>
            <a:endParaRPr lang="en-US" dirty="0"/>
          </a:p>
        </p:txBody>
      </p:sp>
      <p:sp>
        <p:nvSpPr>
          <p:cNvPr id="7" name="Espace réservé du pied de page 6"/>
          <p:cNvSpPr>
            <a:spLocks noGrp="1"/>
          </p:cNvSpPr>
          <p:nvPr>
            <p:ph type="ftr" sz="quarter" idx="11"/>
          </p:nvPr>
        </p:nvSpPr>
        <p:spPr/>
        <p:txBody>
          <a:bodyPr/>
          <a:lstStyle/>
          <a:p>
            <a:r>
              <a:rPr lang="en-US"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a:t>La couche réseau</a:t>
            </a:r>
            <a:endParaRPr lang="en-US" sz="3600" dirty="0"/>
          </a:p>
        </p:txBody>
      </p:sp>
      <p:sp>
        <p:nvSpPr>
          <p:cNvPr id="3" name="Espace réservé du contenu 2"/>
          <p:cNvSpPr>
            <a:spLocks noGrp="1"/>
          </p:cNvSpPr>
          <p:nvPr>
            <p:ph idx="1"/>
          </p:nvPr>
        </p:nvSpPr>
        <p:spPr/>
        <p:txBody>
          <a:bodyPr>
            <a:normAutofit fontScale="92500" lnSpcReduction="20000"/>
          </a:bodyPr>
          <a:lstStyle/>
          <a:p>
            <a:pPr>
              <a:buFont typeface="Wingdings" pitchFamily="2" charset="2"/>
              <a:buChar char="q"/>
            </a:pPr>
            <a:r>
              <a:rPr lang="fr-FR" sz="2200" dirty="0"/>
              <a:t>L’</a:t>
            </a:r>
            <a:r>
              <a:rPr lang="fr-FR" sz="2200" dirty="0">
                <a:solidFill>
                  <a:srgbClr val="FF0000"/>
                </a:solidFill>
              </a:rPr>
              <a:t>adressage</a:t>
            </a:r>
            <a:r>
              <a:rPr lang="fr-FR" sz="2200" dirty="0"/>
              <a:t>: </a:t>
            </a:r>
          </a:p>
          <a:p>
            <a:pPr lvl="1">
              <a:buFont typeface="Wingdings" pitchFamily="2" charset="2"/>
              <a:buChar char="§"/>
            </a:pPr>
            <a:r>
              <a:rPr lang="fr-FR" sz="1900" dirty="0"/>
              <a:t>La couche réseau doit fournir un mécanisme pour l’adressage des périphériques finaux</a:t>
            </a:r>
          </a:p>
          <a:p>
            <a:pPr lvl="1">
              <a:buFont typeface="Wingdings" pitchFamily="2" charset="2"/>
              <a:buChar char="§"/>
            </a:pPr>
            <a:r>
              <a:rPr lang="fr-FR" sz="1900" dirty="0"/>
              <a:t>Un périphérique final doit posséder une adresse unique qui permet de l’identifier sur le réseau.</a:t>
            </a:r>
          </a:p>
          <a:p>
            <a:pPr>
              <a:buFont typeface="Wingdings" pitchFamily="2" charset="2"/>
              <a:buChar char="q"/>
            </a:pPr>
            <a:r>
              <a:rPr lang="fr-FR" sz="2400" dirty="0"/>
              <a:t>Le </a:t>
            </a:r>
            <a:r>
              <a:rPr lang="fr-FR" sz="2400" dirty="0">
                <a:solidFill>
                  <a:srgbClr val="FF0000"/>
                </a:solidFill>
              </a:rPr>
              <a:t>routage</a:t>
            </a:r>
            <a:r>
              <a:rPr lang="fr-FR" sz="2400" dirty="0"/>
              <a:t>:</a:t>
            </a:r>
          </a:p>
          <a:p>
            <a:pPr lvl="1">
              <a:buFont typeface="Wingdings" pitchFamily="2" charset="2"/>
              <a:buChar char="§"/>
            </a:pPr>
            <a:r>
              <a:rPr lang="fr-FR" sz="2000" dirty="0"/>
              <a:t>La couche réseau doit ensuite fournir des services pour diriger ces paquets vers leur hôte de destination,</a:t>
            </a:r>
          </a:p>
          <a:p>
            <a:pPr lvl="1">
              <a:buFont typeface="Wingdings" pitchFamily="2" charset="2"/>
              <a:buChar char="§"/>
            </a:pPr>
            <a:r>
              <a:rPr lang="fr-FR" sz="2000" dirty="0"/>
              <a:t>Les périphériques intermédiaires connectant les réseaux sont appelés </a:t>
            </a:r>
            <a:r>
              <a:rPr lang="fr-FR" sz="2000" b="1" dirty="0">
                <a:solidFill>
                  <a:srgbClr val="00B050"/>
                </a:solidFill>
              </a:rPr>
              <a:t>routeurs</a:t>
            </a:r>
            <a:r>
              <a:rPr lang="fr-FR" sz="2000" dirty="0"/>
              <a:t>. </a:t>
            </a:r>
          </a:p>
          <a:p>
            <a:pPr lvl="2">
              <a:buFont typeface="Wingdings" pitchFamily="2" charset="2"/>
              <a:buChar char="Ø"/>
            </a:pPr>
            <a:r>
              <a:rPr lang="fr-FR" sz="1800" dirty="0"/>
              <a:t>Leur rôle consiste à sélectionner les chemins afin de diriger les paquets vers leur destination =&gt;  Ce processus est appelé </a:t>
            </a:r>
            <a:r>
              <a:rPr lang="fr-FR" sz="1800" b="1" dirty="0">
                <a:solidFill>
                  <a:srgbClr val="00B050"/>
                </a:solidFill>
              </a:rPr>
              <a:t>routage</a:t>
            </a:r>
            <a:r>
              <a:rPr lang="fr-FR" sz="1800" dirty="0"/>
              <a:t>.</a:t>
            </a:r>
          </a:p>
          <a:p>
            <a:pPr lvl="1">
              <a:buFont typeface="Wingdings" pitchFamily="2" charset="2"/>
              <a:buChar char="§"/>
            </a:pPr>
            <a:r>
              <a:rPr lang="fr-FR" sz="2000" dirty="0"/>
              <a:t>Durant le routage via un inter-réseau, le paquet peut traverser de nombreux périphériques intermédiaires. </a:t>
            </a:r>
          </a:p>
          <a:p>
            <a:pPr lvl="2">
              <a:buFont typeface="Wingdings" pitchFamily="2" charset="2"/>
              <a:buChar char="Ø"/>
            </a:pPr>
            <a:r>
              <a:rPr lang="fr-FR" sz="1800" dirty="0"/>
              <a:t>Chaque route empruntée par un paquet pour atteindre le périphérique suivant est appelée </a:t>
            </a:r>
            <a:r>
              <a:rPr lang="fr-FR" sz="1800" b="1" dirty="0">
                <a:solidFill>
                  <a:srgbClr val="00B050"/>
                </a:solidFill>
              </a:rPr>
              <a:t>saut</a:t>
            </a:r>
            <a:r>
              <a:rPr lang="fr-FR" sz="1800" dirty="0"/>
              <a:t>. </a:t>
            </a:r>
          </a:p>
          <a:p>
            <a:endParaRPr lang="en-US" dirty="0"/>
          </a:p>
        </p:txBody>
      </p:sp>
      <p:sp>
        <p:nvSpPr>
          <p:cNvPr id="4" name="Espace réservé du numéro de diapositive 3"/>
          <p:cNvSpPr>
            <a:spLocks noGrp="1"/>
          </p:cNvSpPr>
          <p:nvPr>
            <p:ph type="sldNum" sz="quarter" idx="12"/>
          </p:nvPr>
        </p:nvSpPr>
        <p:spPr/>
        <p:txBody>
          <a:bodyPr/>
          <a:lstStyle/>
          <a:p>
            <a:fld id="{4DF485A0-D9C7-44B1-A911-C946DEFFF7A5}" type="slidenum">
              <a:rPr lang="en-US" smtClean="0"/>
              <a:pPr/>
              <a:t>3</a:t>
            </a:fld>
            <a:endParaRPr lang="en-US" dirty="0"/>
          </a:p>
        </p:txBody>
      </p:sp>
      <p:sp>
        <p:nvSpPr>
          <p:cNvPr id="5" name="Espace réservé de la date 4"/>
          <p:cNvSpPr>
            <a:spLocks noGrp="1"/>
          </p:cNvSpPr>
          <p:nvPr>
            <p:ph type="dt" sz="half" idx="10"/>
          </p:nvPr>
        </p:nvSpPr>
        <p:spPr/>
        <p:txBody>
          <a:bodyPr/>
          <a:lstStyle/>
          <a:p>
            <a:r>
              <a:rPr lang="fr-FR"/>
              <a:t>IF4</a:t>
            </a:r>
            <a:endParaRPr lang="en-US"/>
          </a:p>
        </p:txBody>
      </p:sp>
      <p:sp>
        <p:nvSpPr>
          <p:cNvPr id="6" name="Espace réservé du pied de page 5"/>
          <p:cNvSpPr>
            <a:spLocks noGrp="1"/>
          </p:cNvSpPr>
          <p:nvPr>
            <p:ph type="ftr" sz="quarter" idx="11"/>
          </p:nvPr>
        </p:nvSpPr>
        <p:spPr/>
        <p:txBody>
          <a:bodyPr/>
          <a:lstStyle/>
          <a:p>
            <a:r>
              <a:rPr lang="en-US"/>
              <a:t>cours RIP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a:t>Protocoles de la couche réseau </a:t>
            </a:r>
          </a:p>
        </p:txBody>
      </p:sp>
      <p:sp>
        <p:nvSpPr>
          <p:cNvPr id="3" name="Espace réservé du contenu 2"/>
          <p:cNvSpPr>
            <a:spLocks noGrp="1"/>
          </p:cNvSpPr>
          <p:nvPr>
            <p:ph idx="1"/>
          </p:nvPr>
        </p:nvSpPr>
        <p:spPr>
          <a:xfrm>
            <a:off x="457200" y="1772816"/>
            <a:ext cx="8229600" cy="4525963"/>
          </a:xfrm>
        </p:spPr>
        <p:txBody>
          <a:bodyPr>
            <a:normAutofit fontScale="85000" lnSpcReduction="20000"/>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a:buFont typeface="Wingdings" pitchFamily="2" charset="2"/>
              <a:buChar char="ü"/>
            </a:pPr>
            <a:r>
              <a:rPr lang="fr-FR" sz="2400" dirty="0"/>
              <a:t>Le protocole IP (IPv4 et IPv6) constitue le protocole de transport de données de couche 3 le plus répandu et fait l’objet de ce cours</a:t>
            </a:r>
          </a:p>
          <a:p>
            <a:endParaRPr lang="fr-FR" dirty="0"/>
          </a:p>
        </p:txBody>
      </p:sp>
      <p:sp>
        <p:nvSpPr>
          <p:cNvPr id="4" name="Espace réservé de la date 3"/>
          <p:cNvSpPr>
            <a:spLocks noGrp="1"/>
          </p:cNvSpPr>
          <p:nvPr>
            <p:ph type="dt" sz="half" idx="10"/>
          </p:nvPr>
        </p:nvSpPr>
        <p:spPr/>
        <p:txBody>
          <a:bodyPr/>
          <a:lstStyle/>
          <a:p>
            <a:r>
              <a:rPr lang="fr-FR"/>
              <a:t>IF4</a:t>
            </a: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4</a:t>
            </a:fld>
            <a:endParaRPr lang="fr-FR"/>
          </a:p>
        </p:txBody>
      </p:sp>
      <p:pic>
        <p:nvPicPr>
          <p:cNvPr id="3074" name="Picture 2"/>
          <p:cNvPicPr>
            <a:picLocks noChangeAspect="1" noChangeArrowheads="1"/>
          </p:cNvPicPr>
          <p:nvPr/>
        </p:nvPicPr>
        <p:blipFill>
          <a:blip r:embed="rId2" cstate="print"/>
          <a:srcRect/>
          <a:stretch>
            <a:fillRect/>
          </a:stretch>
        </p:blipFill>
        <p:spPr bwMode="auto">
          <a:xfrm>
            <a:off x="971600" y="1628800"/>
            <a:ext cx="7230155" cy="3545557"/>
          </a:xfrm>
          <a:prstGeom prst="rect">
            <a:avLst/>
          </a:prstGeom>
          <a:noFill/>
          <a:ln w="9525">
            <a:noFill/>
            <a:miter lim="800000"/>
            <a:headEnd/>
            <a:tailEnd/>
          </a:ln>
        </p:spPr>
      </p:pic>
      <p:sp>
        <p:nvSpPr>
          <p:cNvPr id="8" name="Espace réservé du pied de page 7"/>
          <p:cNvSpPr>
            <a:spLocks noGrp="1"/>
          </p:cNvSpPr>
          <p:nvPr>
            <p:ph type="ftr" sz="quarter" idx="11"/>
          </p:nvPr>
        </p:nvSpPr>
        <p:spPr/>
        <p:txBody>
          <a:bodyPr/>
          <a:lstStyle/>
          <a:p>
            <a:r>
              <a:rPr lang="en-US"/>
              <a:t>cours RIP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a:t>Protocole IPv4</a:t>
            </a:r>
            <a:r>
              <a:rPr lang="fr-FR" sz="2400" dirty="0"/>
              <a:t>: Exemple de protocole de la couche réseau </a:t>
            </a:r>
          </a:p>
        </p:txBody>
      </p:sp>
      <p:sp>
        <p:nvSpPr>
          <p:cNvPr id="3" name="Espace réservé du contenu 2"/>
          <p:cNvSpPr>
            <a:spLocks noGrp="1"/>
          </p:cNvSpPr>
          <p:nvPr>
            <p:ph idx="1"/>
          </p:nvPr>
        </p:nvSpPr>
        <p:spPr/>
        <p:txBody>
          <a:bodyPr/>
          <a:lstStyle/>
          <a:p>
            <a:endParaRPr lang="fr-FR" dirty="0"/>
          </a:p>
        </p:txBody>
      </p:sp>
      <p:sp>
        <p:nvSpPr>
          <p:cNvPr id="4" name="Espace réservé de la date 3"/>
          <p:cNvSpPr>
            <a:spLocks noGrp="1"/>
          </p:cNvSpPr>
          <p:nvPr>
            <p:ph type="dt" sz="half" idx="10"/>
          </p:nvPr>
        </p:nvSpPr>
        <p:spPr/>
        <p:txBody>
          <a:bodyPr/>
          <a:lstStyle/>
          <a:p>
            <a:r>
              <a:rPr lang="fr-FR"/>
              <a:t>IF4</a:t>
            </a: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5</a:t>
            </a:fld>
            <a:endParaRPr lang="fr-FR"/>
          </a:p>
        </p:txBody>
      </p:sp>
      <p:pic>
        <p:nvPicPr>
          <p:cNvPr id="4098" name="Picture 2"/>
          <p:cNvPicPr>
            <a:picLocks noChangeAspect="1" noChangeArrowheads="1"/>
          </p:cNvPicPr>
          <p:nvPr/>
        </p:nvPicPr>
        <p:blipFill>
          <a:blip r:embed="rId2" cstate="print"/>
          <a:srcRect/>
          <a:stretch>
            <a:fillRect/>
          </a:stretch>
        </p:blipFill>
        <p:spPr bwMode="auto">
          <a:xfrm>
            <a:off x="755576" y="1412776"/>
            <a:ext cx="7859691" cy="5004965"/>
          </a:xfrm>
          <a:prstGeom prst="rect">
            <a:avLst/>
          </a:prstGeom>
          <a:noFill/>
          <a:ln w="9525">
            <a:noFill/>
            <a:miter lim="800000"/>
            <a:headEnd/>
            <a:tailEnd/>
          </a:ln>
        </p:spPr>
      </p:pic>
      <p:sp>
        <p:nvSpPr>
          <p:cNvPr id="8" name="Espace réservé du pied de page 7"/>
          <p:cNvSpPr>
            <a:spLocks noGrp="1"/>
          </p:cNvSpPr>
          <p:nvPr>
            <p:ph type="ftr" sz="quarter" idx="11"/>
          </p:nvPr>
        </p:nvSpPr>
        <p:spPr/>
        <p:txBody>
          <a:bodyPr/>
          <a:lstStyle/>
          <a:p>
            <a:r>
              <a:rPr lang="en-US"/>
              <a:t>cours RIP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a:t>Le protocole IPv4</a:t>
            </a:r>
          </a:p>
        </p:txBody>
      </p:sp>
      <p:sp>
        <p:nvSpPr>
          <p:cNvPr id="3" name="Espace réservé du contenu 2"/>
          <p:cNvSpPr>
            <a:spLocks noGrp="1"/>
          </p:cNvSpPr>
          <p:nvPr>
            <p:ph idx="1"/>
          </p:nvPr>
        </p:nvSpPr>
        <p:spPr/>
        <p:txBody>
          <a:bodyPr>
            <a:normAutofit/>
          </a:bodyPr>
          <a:lstStyle/>
          <a:p>
            <a:pPr>
              <a:buFont typeface="Wingdings" pitchFamily="2" charset="2"/>
              <a:buChar char="q"/>
            </a:pPr>
            <a:r>
              <a:rPr lang="fr-FR" sz="2000" dirty="0"/>
              <a:t>Le protocole IP a été conçu pour ne pas surcharger les réseaux. </a:t>
            </a:r>
          </a:p>
          <a:p>
            <a:pPr lvl="1">
              <a:buFont typeface="Wingdings" pitchFamily="2" charset="2"/>
              <a:buChar char="Ø"/>
            </a:pPr>
            <a:r>
              <a:rPr lang="fr-FR" sz="1800" dirty="0"/>
              <a:t>Il fournit uniquement les fonctions requises pour transférer un paquet d’une source à une destination en passant par un système interconnecté de réseaux. </a:t>
            </a:r>
          </a:p>
          <a:p>
            <a:pPr lvl="1">
              <a:buFont typeface="Wingdings" pitchFamily="2" charset="2"/>
              <a:buChar char="Ø"/>
            </a:pPr>
            <a:r>
              <a:rPr lang="fr-FR" sz="1800" dirty="0"/>
              <a:t>Ce protocole n’est pas destiné au suivi et à la gestion du flux de paquets. =&gt; Ces fonctions sont effectuées par d’autres protocoles d’autres couches.</a:t>
            </a:r>
          </a:p>
          <a:p>
            <a:pPr>
              <a:buFont typeface="Wingdings" pitchFamily="2" charset="2"/>
              <a:buChar char="§"/>
            </a:pPr>
            <a:endParaRPr lang="fr-FR" sz="2400" dirty="0"/>
          </a:p>
          <a:p>
            <a:pPr>
              <a:buFont typeface="Wingdings" pitchFamily="2" charset="2"/>
              <a:buChar char="q"/>
            </a:pPr>
            <a:r>
              <a:rPr lang="fr-FR" sz="2000" dirty="0"/>
              <a:t>Caractéristiques de base du protocole IPv4 :</a:t>
            </a:r>
          </a:p>
          <a:p>
            <a:pPr lvl="1">
              <a:buFont typeface="Wingdings" pitchFamily="2" charset="2"/>
              <a:buChar char="§"/>
            </a:pPr>
            <a:r>
              <a:rPr lang="fr-FR" sz="2000" b="1" dirty="0"/>
              <a:t>Sans connexion</a:t>
            </a:r>
            <a:r>
              <a:rPr lang="fr-FR" sz="2000" dirty="0"/>
              <a:t> : aucune connexion n’est établie avant l’envoi de paquets de données.</a:t>
            </a:r>
          </a:p>
          <a:p>
            <a:pPr lvl="1">
              <a:buFont typeface="Wingdings" pitchFamily="2" charset="2"/>
              <a:buChar char="§"/>
            </a:pPr>
            <a:r>
              <a:rPr lang="fr-FR" sz="2000" b="1" dirty="0"/>
              <a:t>Au mieux </a:t>
            </a:r>
            <a:r>
              <a:rPr lang="fr-FR" sz="2000" dirty="0"/>
              <a:t>(peu fiable) : aucune surcharge n’est utilisée pour garantir la transmission des paquets.</a:t>
            </a:r>
          </a:p>
          <a:p>
            <a:pPr lvl="1">
              <a:buFont typeface="Wingdings" pitchFamily="2" charset="2"/>
              <a:buChar char="§"/>
            </a:pPr>
            <a:r>
              <a:rPr lang="fr-FR" sz="2000" b="1" dirty="0"/>
              <a:t>Indépendant des médias</a:t>
            </a:r>
            <a:r>
              <a:rPr lang="fr-FR" sz="2000" dirty="0"/>
              <a:t> : fonctionne indépendamment du média transportant les données.</a:t>
            </a:r>
          </a:p>
        </p:txBody>
      </p:sp>
      <p:sp>
        <p:nvSpPr>
          <p:cNvPr id="4" name="Espace réservé de la date 3"/>
          <p:cNvSpPr>
            <a:spLocks noGrp="1"/>
          </p:cNvSpPr>
          <p:nvPr>
            <p:ph type="dt" sz="half" idx="10"/>
          </p:nvPr>
        </p:nvSpPr>
        <p:spPr/>
        <p:txBody>
          <a:bodyPr/>
          <a:lstStyle/>
          <a:p>
            <a:r>
              <a:rPr lang="fr-FR"/>
              <a:t>IF4</a:t>
            </a: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6</a:t>
            </a:fld>
            <a:endParaRPr lang="fr-FR"/>
          </a:p>
        </p:txBody>
      </p:sp>
      <p:sp>
        <p:nvSpPr>
          <p:cNvPr id="7" name="Espace réservé du pied de page 6"/>
          <p:cNvSpPr>
            <a:spLocks noGrp="1"/>
          </p:cNvSpPr>
          <p:nvPr>
            <p:ph type="ftr" sz="quarter" idx="11"/>
          </p:nvPr>
        </p:nvSpPr>
        <p:spPr/>
        <p:txBody>
          <a:bodyPr/>
          <a:lstStyle/>
          <a:p>
            <a:r>
              <a:rPr lang="en-US"/>
              <a:t>cours RIP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a:t>Protocole IPv4: </a:t>
            </a:r>
            <a:r>
              <a:rPr lang="fr-FR" sz="3600" dirty="0">
                <a:solidFill>
                  <a:srgbClr val="C00000"/>
                </a:solidFill>
              </a:rPr>
              <a:t>sans connexion</a:t>
            </a:r>
            <a:br>
              <a:rPr lang="fr-FR" sz="3600" dirty="0">
                <a:solidFill>
                  <a:srgbClr val="C00000"/>
                </a:solidFill>
              </a:rPr>
            </a:br>
            <a:endParaRPr lang="fr-FR" sz="3600" dirty="0">
              <a:solidFill>
                <a:srgbClr val="C00000"/>
              </a:solidFill>
            </a:endParaRPr>
          </a:p>
        </p:txBody>
      </p:sp>
      <p:sp>
        <p:nvSpPr>
          <p:cNvPr id="3" name="Espace réservé du contenu 2"/>
          <p:cNvSpPr>
            <a:spLocks noGrp="1"/>
          </p:cNvSpPr>
          <p:nvPr>
            <p:ph idx="1"/>
          </p:nvPr>
        </p:nvSpPr>
        <p:spPr/>
        <p:txBody>
          <a:bodyPr/>
          <a:lstStyle/>
          <a:p>
            <a:endParaRPr lang="fr-FR" dirty="0"/>
          </a:p>
        </p:txBody>
      </p:sp>
      <p:sp>
        <p:nvSpPr>
          <p:cNvPr id="4" name="Espace réservé de la date 3"/>
          <p:cNvSpPr>
            <a:spLocks noGrp="1"/>
          </p:cNvSpPr>
          <p:nvPr>
            <p:ph type="dt" sz="half" idx="10"/>
          </p:nvPr>
        </p:nvSpPr>
        <p:spPr/>
        <p:txBody>
          <a:bodyPr/>
          <a:lstStyle/>
          <a:p>
            <a:r>
              <a:rPr lang="fr-FR"/>
              <a:t>IF4</a:t>
            </a: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7</a:t>
            </a:fld>
            <a:endParaRPr lang="fr-FR"/>
          </a:p>
        </p:txBody>
      </p:sp>
      <p:pic>
        <p:nvPicPr>
          <p:cNvPr id="5122" name="Picture 2"/>
          <p:cNvPicPr>
            <a:picLocks noChangeAspect="1" noChangeArrowheads="1"/>
          </p:cNvPicPr>
          <p:nvPr/>
        </p:nvPicPr>
        <p:blipFill>
          <a:blip r:embed="rId3" cstate="print"/>
          <a:srcRect/>
          <a:stretch>
            <a:fillRect/>
          </a:stretch>
        </p:blipFill>
        <p:spPr bwMode="auto">
          <a:xfrm>
            <a:off x="270081" y="1700808"/>
            <a:ext cx="8766415" cy="3929409"/>
          </a:xfrm>
          <a:prstGeom prst="rect">
            <a:avLst/>
          </a:prstGeom>
          <a:noFill/>
          <a:ln w="9525">
            <a:noFill/>
            <a:miter lim="800000"/>
            <a:headEnd/>
            <a:tailEnd/>
          </a:ln>
        </p:spPr>
      </p:pic>
      <p:sp>
        <p:nvSpPr>
          <p:cNvPr id="8" name="ZoneTexte 7"/>
          <p:cNvSpPr txBox="1"/>
          <p:nvPr/>
        </p:nvSpPr>
        <p:spPr>
          <a:xfrm>
            <a:off x="2123728" y="1196752"/>
            <a:ext cx="5256584" cy="40011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fr-FR" sz="2000" dirty="0"/>
              <a:t>Routes postales: communication sans connexion </a:t>
            </a:r>
          </a:p>
        </p:txBody>
      </p:sp>
      <p:sp>
        <p:nvSpPr>
          <p:cNvPr id="9" name="ZoneTexte 8"/>
          <p:cNvSpPr txBox="1"/>
          <p:nvPr/>
        </p:nvSpPr>
        <p:spPr>
          <a:xfrm>
            <a:off x="899592" y="5661248"/>
            <a:ext cx="7632848" cy="646331"/>
          </a:xfrm>
          <a:prstGeom prst="rect">
            <a:avLst/>
          </a:prstGeom>
          <a:solidFill>
            <a:schemeClr val="accent2">
              <a:lumMod val="20000"/>
              <a:lumOff val="80000"/>
            </a:schemeClr>
          </a:solidFill>
          <a:ln w="28575">
            <a:solidFill>
              <a:schemeClr val="accent2"/>
            </a:solidFill>
          </a:ln>
        </p:spPr>
        <p:style>
          <a:lnRef idx="1">
            <a:schemeClr val="dk1"/>
          </a:lnRef>
          <a:fillRef idx="2">
            <a:schemeClr val="dk1"/>
          </a:fillRef>
          <a:effectRef idx="1">
            <a:schemeClr val="dk1"/>
          </a:effectRef>
          <a:fontRef idx="minor">
            <a:schemeClr val="dk1"/>
          </a:fontRef>
        </p:style>
        <p:txBody>
          <a:bodyPr wrap="square" rtlCol="0">
            <a:spAutoFit/>
          </a:bodyPr>
          <a:lstStyle/>
          <a:p>
            <a:r>
              <a:rPr lang="fr-FR" dirty="0"/>
              <a:t>=&gt; Les communications de données sans connexion fonctionnent sur le même principe. Les paquets IP sont envoyés sans avertir l’hôte final de leur arrivée.</a:t>
            </a:r>
          </a:p>
        </p:txBody>
      </p:sp>
      <p:sp>
        <p:nvSpPr>
          <p:cNvPr id="10" name="Espace réservé du pied de page 9"/>
          <p:cNvSpPr>
            <a:spLocks noGrp="1"/>
          </p:cNvSpPr>
          <p:nvPr>
            <p:ph type="ftr" sz="quarter" idx="11"/>
          </p:nvPr>
        </p:nvSpPr>
        <p:spPr/>
        <p:txBody>
          <a:bodyPr/>
          <a:lstStyle/>
          <a:p>
            <a:r>
              <a:rPr lang="en-US"/>
              <a:t>cours RIP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800" dirty="0"/>
              <a:t>Protocole IPv4: sans connexion</a:t>
            </a:r>
            <a:br>
              <a:rPr lang="fr-FR" sz="2800" dirty="0"/>
            </a:br>
            <a:endParaRPr lang="fr-FR" sz="2800" dirty="0"/>
          </a:p>
        </p:txBody>
      </p:sp>
      <p:sp>
        <p:nvSpPr>
          <p:cNvPr id="3" name="Espace réservé du contenu 2"/>
          <p:cNvSpPr>
            <a:spLocks noGrp="1"/>
          </p:cNvSpPr>
          <p:nvPr>
            <p:ph idx="1"/>
          </p:nvPr>
        </p:nvSpPr>
        <p:spPr/>
        <p:txBody>
          <a:bodyPr/>
          <a:lstStyle/>
          <a:p>
            <a:endParaRPr lang="fr-FR" dirty="0"/>
          </a:p>
        </p:txBody>
      </p:sp>
      <p:sp>
        <p:nvSpPr>
          <p:cNvPr id="4" name="Espace réservé de la date 3"/>
          <p:cNvSpPr>
            <a:spLocks noGrp="1"/>
          </p:cNvSpPr>
          <p:nvPr>
            <p:ph type="dt" sz="half" idx="10"/>
          </p:nvPr>
        </p:nvSpPr>
        <p:spPr/>
        <p:txBody>
          <a:bodyPr/>
          <a:lstStyle/>
          <a:p>
            <a:r>
              <a:rPr lang="fr-FR"/>
              <a:t>IF4</a:t>
            </a: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8</a:t>
            </a:fld>
            <a:endParaRPr lang="fr-FR"/>
          </a:p>
        </p:txBody>
      </p:sp>
      <p:pic>
        <p:nvPicPr>
          <p:cNvPr id="6146" name="Picture 2"/>
          <p:cNvPicPr>
            <a:picLocks noChangeAspect="1" noChangeArrowheads="1"/>
          </p:cNvPicPr>
          <p:nvPr/>
        </p:nvPicPr>
        <p:blipFill>
          <a:blip r:embed="rId3" cstate="print"/>
          <a:srcRect/>
          <a:stretch>
            <a:fillRect/>
          </a:stretch>
        </p:blipFill>
        <p:spPr bwMode="auto">
          <a:xfrm>
            <a:off x="755576" y="1052736"/>
            <a:ext cx="7470131" cy="3412968"/>
          </a:xfrm>
          <a:prstGeom prst="rect">
            <a:avLst/>
          </a:prstGeom>
          <a:noFill/>
          <a:ln w="9525">
            <a:noFill/>
            <a:miter lim="800000"/>
            <a:headEnd/>
            <a:tailEnd/>
          </a:ln>
        </p:spPr>
      </p:pic>
      <p:sp>
        <p:nvSpPr>
          <p:cNvPr id="8" name="ZoneTexte 7"/>
          <p:cNvSpPr txBox="1"/>
          <p:nvPr/>
        </p:nvSpPr>
        <p:spPr>
          <a:xfrm>
            <a:off x="611560" y="4668232"/>
            <a:ext cx="8136904" cy="1785104"/>
          </a:xfrm>
          <a:prstGeom prst="rect">
            <a:avLst/>
          </a:prstGeom>
          <a:noFill/>
        </p:spPr>
        <p:txBody>
          <a:bodyPr wrap="square" rtlCol="0">
            <a:spAutoFit/>
          </a:bodyPr>
          <a:lstStyle/>
          <a:p>
            <a:r>
              <a:rPr lang="fr-FR" sz="2000" dirty="0"/>
              <a:t>Le protocole IP étant </a:t>
            </a:r>
            <a:r>
              <a:rPr lang="fr-FR" sz="2000" u="sng" dirty="0"/>
              <a:t>sans connexion </a:t>
            </a:r>
            <a:r>
              <a:rPr lang="fr-FR" sz="2000" dirty="0"/>
              <a:t>:</a:t>
            </a:r>
          </a:p>
          <a:p>
            <a:pPr lvl="1">
              <a:buFont typeface="Symbol"/>
              <a:buChar char="Þ"/>
            </a:pPr>
            <a:r>
              <a:rPr lang="fr-FR" dirty="0"/>
              <a:t>il ne nécessite aucun échange initial d’informations de contrôle pour établir une connexion de bout en bout avant le transfert des paquets, ni de champs supplémentaires dans l’en-tête d’unité de données de protocole pour maintenir cette connexion. </a:t>
            </a:r>
          </a:p>
          <a:p>
            <a:pPr lvl="1">
              <a:buFont typeface="Symbol"/>
              <a:buChar char="Þ"/>
            </a:pPr>
            <a:r>
              <a:rPr lang="fr-FR" dirty="0"/>
              <a:t> Ce processus réduit considérablement la surcharge d’IP.</a:t>
            </a:r>
          </a:p>
        </p:txBody>
      </p:sp>
      <p:sp>
        <p:nvSpPr>
          <p:cNvPr id="9" name="Espace réservé du pied de page 8"/>
          <p:cNvSpPr>
            <a:spLocks noGrp="1"/>
          </p:cNvSpPr>
          <p:nvPr>
            <p:ph type="ftr" sz="quarter" idx="11"/>
          </p:nvPr>
        </p:nvSpPr>
        <p:spPr/>
        <p:txBody>
          <a:bodyPr/>
          <a:lstStyle/>
          <a:p>
            <a:r>
              <a:rPr lang="en-US"/>
              <a:t>cours RIP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a:solidFill>
                  <a:prstClr val="black"/>
                </a:solidFill>
              </a:rPr>
              <a:t>Protocole IPv4: </a:t>
            </a:r>
            <a:r>
              <a:rPr lang="fr-FR" sz="3600" dirty="0">
                <a:solidFill>
                  <a:srgbClr val="C00000"/>
                </a:solidFill>
              </a:rPr>
              <a:t>au mieux (peu fiable)</a:t>
            </a:r>
            <a:br>
              <a:rPr lang="fr-FR" sz="3600" dirty="0">
                <a:solidFill>
                  <a:prstClr val="black"/>
                </a:solidFill>
              </a:rPr>
            </a:br>
            <a:endParaRPr lang="fr-FR" dirty="0"/>
          </a:p>
        </p:txBody>
      </p:sp>
      <p:sp>
        <p:nvSpPr>
          <p:cNvPr id="3" name="Espace réservé du contenu 2"/>
          <p:cNvSpPr>
            <a:spLocks noGrp="1"/>
          </p:cNvSpPr>
          <p:nvPr>
            <p:ph idx="1"/>
          </p:nvPr>
        </p:nvSpPr>
        <p:spPr>
          <a:xfrm>
            <a:off x="457200" y="1052736"/>
            <a:ext cx="8229600" cy="4525963"/>
          </a:xfrm>
        </p:spPr>
        <p:txBody>
          <a:bodyPr>
            <a:normAutofit/>
          </a:bodyPr>
          <a:lstStyle/>
          <a:p>
            <a:pPr>
              <a:buFont typeface="Wingdings" pitchFamily="2" charset="2"/>
              <a:buChar char="§"/>
            </a:pPr>
            <a:r>
              <a:rPr lang="fr-FR" sz="2000" u="sng" dirty="0"/>
              <a:t>Peu fiable </a:t>
            </a:r>
            <a:r>
              <a:rPr lang="fr-FR" sz="2000" dirty="0"/>
              <a:t>signifie simplement que le protocole IP n’a pas la capacité de gérer ni de récupérer des paquets non délivrés ou corrompus.</a:t>
            </a:r>
          </a:p>
        </p:txBody>
      </p:sp>
      <p:sp>
        <p:nvSpPr>
          <p:cNvPr id="4" name="Espace réservé de la date 3"/>
          <p:cNvSpPr>
            <a:spLocks noGrp="1"/>
          </p:cNvSpPr>
          <p:nvPr>
            <p:ph type="dt" sz="half" idx="10"/>
          </p:nvPr>
        </p:nvSpPr>
        <p:spPr/>
        <p:txBody>
          <a:bodyPr/>
          <a:lstStyle/>
          <a:p>
            <a:r>
              <a:rPr lang="fr-FR"/>
              <a:t>IF4</a:t>
            </a: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9</a:t>
            </a:fld>
            <a:endParaRPr lang="fr-FR"/>
          </a:p>
        </p:txBody>
      </p:sp>
      <p:pic>
        <p:nvPicPr>
          <p:cNvPr id="7170" name="Picture 2"/>
          <p:cNvPicPr>
            <a:picLocks noChangeAspect="1" noChangeArrowheads="1"/>
          </p:cNvPicPr>
          <p:nvPr/>
        </p:nvPicPr>
        <p:blipFill>
          <a:blip r:embed="rId2" cstate="print"/>
          <a:srcRect/>
          <a:stretch>
            <a:fillRect/>
          </a:stretch>
        </p:blipFill>
        <p:spPr bwMode="auto">
          <a:xfrm>
            <a:off x="827584" y="1844824"/>
            <a:ext cx="7560840" cy="4496415"/>
          </a:xfrm>
          <a:prstGeom prst="rect">
            <a:avLst/>
          </a:prstGeom>
          <a:noFill/>
          <a:ln w="9525">
            <a:noFill/>
            <a:miter lim="800000"/>
            <a:headEnd/>
            <a:tailEnd/>
          </a:ln>
        </p:spPr>
      </p:pic>
      <p:sp>
        <p:nvSpPr>
          <p:cNvPr id="8" name="Espace réservé du pied de page 7"/>
          <p:cNvSpPr>
            <a:spLocks noGrp="1"/>
          </p:cNvSpPr>
          <p:nvPr>
            <p:ph type="ftr" sz="quarter" idx="11"/>
          </p:nvPr>
        </p:nvSpPr>
        <p:spPr/>
        <p:txBody>
          <a:bodyPr/>
          <a:lstStyle/>
          <a:p>
            <a:r>
              <a:rPr lang="en-US"/>
              <a:t>cours RIP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a:solidFill>
                  <a:prstClr val="black"/>
                </a:solidFill>
              </a:rPr>
              <a:t>Protocole IPv4: </a:t>
            </a:r>
            <a:r>
              <a:rPr lang="fr-FR" sz="3200" dirty="0">
                <a:solidFill>
                  <a:srgbClr val="C00000"/>
                </a:solidFill>
              </a:rPr>
              <a:t>indépendant des médias </a:t>
            </a:r>
            <a:endParaRPr lang="fr-FR" sz="4000" dirty="0">
              <a:solidFill>
                <a:srgbClr val="C00000"/>
              </a:solidFill>
            </a:endParaRPr>
          </a:p>
        </p:txBody>
      </p:sp>
      <p:sp>
        <p:nvSpPr>
          <p:cNvPr id="3" name="Espace réservé du contenu 2"/>
          <p:cNvSpPr>
            <a:spLocks noGrp="1"/>
          </p:cNvSpPr>
          <p:nvPr>
            <p:ph idx="1"/>
          </p:nvPr>
        </p:nvSpPr>
        <p:spPr>
          <a:xfrm>
            <a:off x="457200" y="1340768"/>
            <a:ext cx="8229600" cy="4525963"/>
          </a:xfrm>
        </p:spPr>
        <p:txBody>
          <a:bodyPr>
            <a:normAutofit/>
          </a:bodyPr>
          <a:lstStyle/>
          <a:p>
            <a:pPr>
              <a:buFont typeface="Wingdings" pitchFamily="2" charset="2"/>
              <a:buChar char="§"/>
            </a:pPr>
            <a:r>
              <a:rPr lang="fr-FR" sz="2000" dirty="0"/>
              <a:t> IPv4 et IPv6 fonctionnent indépendamment des médias acheminant les données dans les couches inférieures de la pile de protocoles. </a:t>
            </a:r>
          </a:p>
        </p:txBody>
      </p:sp>
      <p:sp>
        <p:nvSpPr>
          <p:cNvPr id="4" name="Espace réservé de la date 3"/>
          <p:cNvSpPr>
            <a:spLocks noGrp="1"/>
          </p:cNvSpPr>
          <p:nvPr>
            <p:ph type="dt" sz="half" idx="10"/>
          </p:nvPr>
        </p:nvSpPr>
        <p:spPr/>
        <p:txBody>
          <a:bodyPr/>
          <a:lstStyle/>
          <a:p>
            <a:r>
              <a:rPr lang="fr-FR"/>
              <a:t>IF4</a:t>
            </a: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10</a:t>
            </a:fld>
            <a:endParaRPr lang="fr-FR"/>
          </a:p>
        </p:txBody>
      </p:sp>
      <p:pic>
        <p:nvPicPr>
          <p:cNvPr id="8194" name="Picture 2"/>
          <p:cNvPicPr>
            <a:picLocks noChangeAspect="1" noChangeArrowheads="1"/>
          </p:cNvPicPr>
          <p:nvPr/>
        </p:nvPicPr>
        <p:blipFill>
          <a:blip r:embed="rId2" cstate="print"/>
          <a:srcRect/>
          <a:stretch>
            <a:fillRect/>
          </a:stretch>
        </p:blipFill>
        <p:spPr bwMode="auto">
          <a:xfrm>
            <a:off x="683568" y="2060848"/>
            <a:ext cx="7658105" cy="3794348"/>
          </a:xfrm>
          <a:prstGeom prst="rect">
            <a:avLst/>
          </a:prstGeom>
          <a:noFill/>
          <a:ln w="9525">
            <a:noFill/>
            <a:miter lim="800000"/>
            <a:headEnd/>
            <a:tailEnd/>
          </a:ln>
        </p:spPr>
      </p:pic>
      <p:sp>
        <p:nvSpPr>
          <p:cNvPr id="8" name="ZoneTexte 7"/>
          <p:cNvSpPr txBox="1"/>
          <p:nvPr/>
        </p:nvSpPr>
        <p:spPr>
          <a:xfrm>
            <a:off x="683568" y="5805264"/>
            <a:ext cx="7776864" cy="646331"/>
          </a:xfrm>
          <a:prstGeom prst="rect">
            <a:avLst/>
          </a:prstGeom>
          <a:noFill/>
        </p:spPr>
        <p:txBody>
          <a:bodyPr wrap="square" rtlCol="0">
            <a:spAutoFit/>
          </a:bodyPr>
          <a:lstStyle/>
          <a:p>
            <a:r>
              <a:rPr lang="fr-FR" dirty="0"/>
              <a:t>Tout paquet IP peut être communiqué électriquement par câble, sous forme de signaux optiques par fibre, ou sans fil sous la forme de signaux radio.</a:t>
            </a:r>
          </a:p>
        </p:txBody>
      </p:sp>
      <p:sp>
        <p:nvSpPr>
          <p:cNvPr id="9" name="Espace réservé du pied de page 8"/>
          <p:cNvSpPr>
            <a:spLocks noGrp="1"/>
          </p:cNvSpPr>
          <p:nvPr>
            <p:ph type="ftr" sz="quarter" idx="11"/>
          </p:nvPr>
        </p:nvSpPr>
        <p:spPr/>
        <p:txBody>
          <a:bodyPr/>
          <a:lstStyle/>
          <a:p>
            <a:r>
              <a:rPr lang="en-US"/>
              <a:t>cours RIP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a:t>Génération de paquet IP</a:t>
            </a:r>
          </a:p>
        </p:txBody>
      </p:sp>
      <p:sp>
        <p:nvSpPr>
          <p:cNvPr id="3" name="Espace réservé du contenu 2"/>
          <p:cNvSpPr>
            <a:spLocks noGrp="1"/>
          </p:cNvSpPr>
          <p:nvPr>
            <p:ph idx="1"/>
          </p:nvPr>
        </p:nvSpPr>
        <p:spPr/>
        <p:txBody>
          <a:bodyPr/>
          <a:lstStyle/>
          <a:p>
            <a:endParaRPr lang="fr-FR" dirty="0"/>
          </a:p>
        </p:txBody>
      </p:sp>
      <p:sp>
        <p:nvSpPr>
          <p:cNvPr id="4" name="Espace réservé de la date 3"/>
          <p:cNvSpPr>
            <a:spLocks noGrp="1"/>
          </p:cNvSpPr>
          <p:nvPr>
            <p:ph type="dt" sz="half" idx="10"/>
          </p:nvPr>
        </p:nvSpPr>
        <p:spPr/>
        <p:txBody>
          <a:bodyPr/>
          <a:lstStyle/>
          <a:p>
            <a:r>
              <a:rPr lang="fr-FR"/>
              <a:t>IF4</a:t>
            </a: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11</a:t>
            </a:fld>
            <a:endParaRPr lang="fr-FR"/>
          </a:p>
        </p:txBody>
      </p:sp>
      <p:pic>
        <p:nvPicPr>
          <p:cNvPr id="9218" name="Picture 2"/>
          <p:cNvPicPr>
            <a:picLocks noChangeAspect="1" noChangeArrowheads="1"/>
          </p:cNvPicPr>
          <p:nvPr/>
        </p:nvPicPr>
        <p:blipFill>
          <a:blip r:embed="rId2" cstate="print"/>
          <a:srcRect b="59199"/>
          <a:stretch>
            <a:fillRect/>
          </a:stretch>
        </p:blipFill>
        <p:spPr bwMode="auto">
          <a:xfrm>
            <a:off x="683569" y="1320018"/>
            <a:ext cx="7632848" cy="1676934"/>
          </a:xfrm>
          <a:prstGeom prst="rect">
            <a:avLst/>
          </a:prstGeom>
          <a:noFill/>
          <a:ln w="9525">
            <a:noFill/>
            <a:miter lim="800000"/>
            <a:headEnd/>
            <a:tailEnd/>
          </a:ln>
        </p:spPr>
      </p:pic>
      <p:sp>
        <p:nvSpPr>
          <p:cNvPr id="8" name="ZoneTexte 7"/>
          <p:cNvSpPr txBox="1"/>
          <p:nvPr/>
        </p:nvSpPr>
        <p:spPr>
          <a:xfrm>
            <a:off x="827584" y="2924944"/>
            <a:ext cx="6984776" cy="646331"/>
          </a:xfrm>
          <a:prstGeom prst="rect">
            <a:avLst/>
          </a:prstGeom>
          <a:noFill/>
        </p:spPr>
        <p:txBody>
          <a:bodyPr wrap="square" rtlCol="0">
            <a:spAutoFit/>
          </a:bodyPr>
          <a:lstStyle/>
          <a:p>
            <a:pPr algn="ctr"/>
            <a:r>
              <a:rPr lang="fr-FR" dirty="0"/>
              <a:t>La </a:t>
            </a:r>
            <a:r>
              <a:rPr lang="fr-FR" dirty="0">
                <a:solidFill>
                  <a:srgbClr val="00B050"/>
                </a:solidFill>
              </a:rPr>
              <a:t>couche transport </a:t>
            </a:r>
            <a:r>
              <a:rPr lang="fr-FR" dirty="0"/>
              <a:t>ajoute un en-tête pour que les segments puissent être pris en compte et réordonnés à destination </a:t>
            </a:r>
          </a:p>
        </p:txBody>
      </p:sp>
      <p:pic>
        <p:nvPicPr>
          <p:cNvPr id="9219" name="Picture 3"/>
          <p:cNvPicPr>
            <a:picLocks noChangeAspect="1" noChangeArrowheads="1"/>
          </p:cNvPicPr>
          <p:nvPr/>
        </p:nvPicPr>
        <p:blipFill>
          <a:blip r:embed="rId3" cstate="print"/>
          <a:srcRect/>
          <a:stretch>
            <a:fillRect/>
          </a:stretch>
        </p:blipFill>
        <p:spPr bwMode="auto">
          <a:xfrm>
            <a:off x="611560" y="3573016"/>
            <a:ext cx="7829233" cy="2304256"/>
          </a:xfrm>
          <a:prstGeom prst="rect">
            <a:avLst/>
          </a:prstGeom>
          <a:noFill/>
          <a:ln w="9525">
            <a:noFill/>
            <a:miter lim="800000"/>
            <a:headEnd/>
            <a:tailEnd/>
          </a:ln>
        </p:spPr>
      </p:pic>
      <p:sp>
        <p:nvSpPr>
          <p:cNvPr id="10" name="Rectangle 9"/>
          <p:cNvSpPr/>
          <p:nvPr/>
        </p:nvSpPr>
        <p:spPr>
          <a:xfrm>
            <a:off x="3635896" y="3573016"/>
            <a:ext cx="4608512" cy="1656184"/>
          </a:xfrm>
          <a:prstGeom prst="rect">
            <a:avLst/>
          </a:prstGeom>
          <a:noFill/>
          <a:ln w="28575">
            <a:prstDash val="lgDash"/>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solidFill>
                  <a:schemeClr val="accent6">
                    <a:lumMod val="75000"/>
                  </a:schemeClr>
                </a:solidFill>
              </a:rPr>
              <a:t>Paquet IP</a:t>
            </a:r>
          </a:p>
          <a:p>
            <a:pPr algn="ctr"/>
            <a:endParaRPr lang="fr-FR" dirty="0"/>
          </a:p>
          <a:p>
            <a:pPr algn="ctr"/>
            <a:endParaRPr lang="fr-FR" dirty="0"/>
          </a:p>
          <a:p>
            <a:pPr algn="ctr"/>
            <a:endParaRPr lang="fr-FR" dirty="0"/>
          </a:p>
          <a:p>
            <a:pPr algn="ctr"/>
            <a:endParaRPr lang="fr-FR" dirty="0"/>
          </a:p>
          <a:p>
            <a:pPr algn="ctr"/>
            <a:endParaRPr lang="fr-FR" dirty="0"/>
          </a:p>
        </p:txBody>
      </p:sp>
      <p:sp>
        <p:nvSpPr>
          <p:cNvPr id="11" name="Espace réservé du pied de page 10"/>
          <p:cNvSpPr>
            <a:spLocks noGrp="1"/>
          </p:cNvSpPr>
          <p:nvPr>
            <p:ph type="ftr" sz="quarter" idx="11"/>
          </p:nvPr>
        </p:nvSpPr>
        <p:spPr/>
        <p:txBody>
          <a:bodyPr/>
          <a:lstStyle/>
          <a:p>
            <a:r>
              <a:rPr lang="en-US"/>
              <a:t>cours RIP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checkerboard(across)">
                                      <p:cBhvr>
                                        <p:cTn id="7" dur="500"/>
                                        <p:tgtEl>
                                          <p:spTgt spid="921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Fragmentation </a:t>
            </a:r>
          </a:p>
        </p:txBody>
      </p:sp>
      <p:sp>
        <p:nvSpPr>
          <p:cNvPr id="3" name="Espace réservé du contenu 2"/>
          <p:cNvSpPr>
            <a:spLocks noGrp="1"/>
          </p:cNvSpPr>
          <p:nvPr>
            <p:ph idx="1"/>
          </p:nvPr>
        </p:nvSpPr>
        <p:spPr/>
        <p:txBody>
          <a:bodyPr>
            <a:normAutofit/>
          </a:bodyPr>
          <a:lstStyle/>
          <a:p>
            <a:pPr>
              <a:buFont typeface="Wingdings" pitchFamily="2" charset="2"/>
              <a:buChar char="§"/>
            </a:pPr>
            <a:r>
              <a:rPr lang="fr-FR" sz="2000" dirty="0"/>
              <a:t>La couche réseau tient compte d’une caractéristique majeure : la taille maximale d’unité de données de protocole que chaque média peut transporter appelée </a:t>
            </a:r>
            <a:r>
              <a:rPr lang="fr-FR" sz="2000" dirty="0">
                <a:solidFill>
                  <a:srgbClr val="FF0000"/>
                </a:solidFill>
              </a:rPr>
              <a:t>unité de transmission maximale</a:t>
            </a:r>
            <a:r>
              <a:rPr lang="fr-FR" sz="2000" dirty="0"/>
              <a:t> (</a:t>
            </a:r>
            <a:r>
              <a:rPr lang="fr-FR" sz="2000" dirty="0">
                <a:solidFill>
                  <a:srgbClr val="FF0000"/>
                </a:solidFill>
              </a:rPr>
              <a:t>MTU</a:t>
            </a:r>
            <a:r>
              <a:rPr lang="fr-FR" sz="2000" dirty="0"/>
              <a:t>). </a:t>
            </a:r>
          </a:p>
          <a:p>
            <a:pPr>
              <a:buFont typeface="Wingdings" pitchFamily="2" charset="2"/>
              <a:buChar char="§"/>
            </a:pPr>
            <a:endParaRPr lang="fr-FR" sz="2000" dirty="0"/>
          </a:p>
          <a:p>
            <a:pPr>
              <a:buFont typeface="Wingdings" pitchFamily="2" charset="2"/>
              <a:buChar char="§"/>
            </a:pPr>
            <a:r>
              <a:rPr lang="fr-FR" sz="2000" dirty="0"/>
              <a:t>Dans certains cas, un périphérique intermédiaire (généralement, un routeur) devra scinder un paquet lors de sa transmission d’un média à un autre avec une MTU inférieure =&gt; Ce processus est appelé </a:t>
            </a:r>
            <a:r>
              <a:rPr lang="fr-FR" sz="2000" dirty="0">
                <a:solidFill>
                  <a:srgbClr val="00B050"/>
                </a:solidFill>
              </a:rPr>
              <a:t>fragmentation</a:t>
            </a:r>
            <a:endParaRPr lang="fr-FR" dirty="0">
              <a:solidFill>
                <a:srgbClr val="00B050"/>
              </a:solidFill>
            </a:endParaRPr>
          </a:p>
          <a:p>
            <a:pPr>
              <a:buNone/>
            </a:pPr>
            <a:endParaRPr lang="fr-FR" dirty="0"/>
          </a:p>
        </p:txBody>
      </p:sp>
      <p:sp>
        <p:nvSpPr>
          <p:cNvPr id="4" name="Espace réservé de la date 3"/>
          <p:cNvSpPr>
            <a:spLocks noGrp="1"/>
          </p:cNvSpPr>
          <p:nvPr>
            <p:ph type="dt" sz="half" idx="10"/>
          </p:nvPr>
        </p:nvSpPr>
        <p:spPr/>
        <p:txBody>
          <a:bodyPr/>
          <a:lstStyle/>
          <a:p>
            <a:r>
              <a:rPr lang="fr-FR"/>
              <a:t>IF4</a:t>
            </a:r>
          </a:p>
        </p:txBody>
      </p:sp>
      <p:sp>
        <p:nvSpPr>
          <p:cNvPr id="7" name="Espace réservé du pied de page 6"/>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12</a:t>
            </a:fld>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algn="l" defTabSz="814365">
              <a:spcBef>
                <a:spcPct val="0"/>
              </a:spcBef>
              <a:spcAft>
                <a:spcPct val="0"/>
              </a:spcAft>
              <a:buNone/>
            </a:pPr>
            <a:r>
              <a:rPr lang="fr-FR" sz="1800" b="1" i="0" dirty="0">
                <a:solidFill>
                  <a:srgbClr val="708CA1"/>
                </a:solidFill>
                <a:latin typeface="Arial"/>
                <a:ea typeface="ＭＳ Ｐゴシック"/>
                <a:cs typeface="ＭＳ Ｐゴシック"/>
              </a:rPr>
              <a:t>Paquet IPv4</a:t>
            </a:r>
            <a:br>
              <a:rPr lang="fr-FR" sz="1800" b="1" i="0" dirty="0">
                <a:solidFill>
                  <a:srgbClr val="708CA1"/>
                </a:solidFill>
                <a:latin typeface="Arial"/>
                <a:ea typeface="ＭＳ Ｐゴシック"/>
                <a:cs typeface="ＭＳ Ｐゴシック"/>
              </a:rPr>
            </a:br>
            <a:r>
              <a:rPr lang="fr-FR" sz="3200" b="1" i="0" dirty="0">
                <a:solidFill>
                  <a:srgbClr val="708CA1"/>
                </a:solidFill>
                <a:latin typeface="Arial"/>
                <a:ea typeface="ＭＳ Ｐゴシック"/>
                <a:cs typeface="ＭＳ Ｐゴシック"/>
              </a:rPr>
              <a:t>En-tête de paquet IPv4</a:t>
            </a:r>
          </a:p>
        </p:txBody>
      </p:sp>
      <p:sp>
        <p:nvSpPr>
          <p:cNvPr id="29698" name="Content Placeholder 1"/>
          <p:cNvSpPr>
            <a:spLocks noGrp="1"/>
          </p:cNvSpPr>
          <p:nvPr>
            <p:ph idx="1"/>
          </p:nvPr>
        </p:nvSpPr>
        <p:spPr/>
        <p:txBody>
          <a:bodyPr/>
          <a:lstStyle/>
          <a:p>
            <a:pPr marL="0" indent="0" algn="l" defTabSz="814365">
              <a:spcBef>
                <a:spcPct val="50000"/>
              </a:spcBef>
              <a:spcAft>
                <a:spcPct val="0"/>
              </a:spcAft>
              <a:buNone/>
            </a:pPr>
            <a:r>
              <a:rPr lang="fr-FR" sz="2000" b="0" i="0" dirty="0">
                <a:solidFill>
                  <a:srgbClr val="000000"/>
                </a:solidFill>
                <a:latin typeface="Arial"/>
                <a:ea typeface="ＭＳ Ｐゴシック"/>
                <a:cs typeface="ＭＳ Ｐゴシック"/>
              </a:rPr>
              <a:t>Version, services différenciés (DS), durée de vie (TTL, Time-To-Live), protocole, adresse IP source, adresse IP de destination</a:t>
            </a:r>
          </a:p>
        </p:txBody>
      </p:sp>
      <p:graphicFrame>
        <p:nvGraphicFramePr>
          <p:cNvPr id="5" name="Table 4"/>
          <p:cNvGraphicFramePr>
            <a:graphicFrameLocks noGrp="1"/>
          </p:cNvGraphicFramePr>
          <p:nvPr>
            <p:extLst>
              <p:ext uri="{D42A27DB-BD31-4B8C-83A1-F6EECF244321}">
                <p14:modId xmlns:p14="http://schemas.microsoft.com/office/powerpoint/2010/main" val="3436118079"/>
              </p:ext>
            </p:extLst>
          </p:nvPr>
        </p:nvGraphicFramePr>
        <p:xfrm>
          <a:off x="827088" y="2500313"/>
          <a:ext cx="7569201" cy="3635373"/>
        </p:xfrm>
        <a:graphic>
          <a:graphicData uri="http://schemas.openxmlformats.org/drawingml/2006/table">
            <a:tbl>
              <a:tblPr firstRow="1" bandRow="1">
                <a:tableStyleId>{2D5ABB26-0587-4C30-8999-92F81FD0307C}</a:tableStyleId>
              </a:tblPr>
              <a:tblGrid>
                <a:gridCol w="936129">
                  <a:extLst>
                    <a:ext uri="{9D8B030D-6E8A-4147-A177-3AD203B41FA5}">
                      <a16:colId xmlns:a16="http://schemas.microsoft.com/office/drawing/2014/main" val="20000"/>
                    </a:ext>
                  </a:extLst>
                </a:gridCol>
                <a:gridCol w="944289">
                  <a:extLst>
                    <a:ext uri="{9D8B030D-6E8A-4147-A177-3AD203B41FA5}">
                      <a16:colId xmlns:a16="http://schemas.microsoft.com/office/drawing/2014/main" val="20001"/>
                    </a:ext>
                  </a:extLst>
                </a:gridCol>
                <a:gridCol w="1432038">
                  <a:extLst>
                    <a:ext uri="{9D8B030D-6E8A-4147-A177-3AD203B41FA5}">
                      <a16:colId xmlns:a16="http://schemas.microsoft.com/office/drawing/2014/main" val="20002"/>
                    </a:ext>
                  </a:extLst>
                </a:gridCol>
                <a:gridCol w="512230">
                  <a:extLst>
                    <a:ext uri="{9D8B030D-6E8A-4147-A177-3AD203B41FA5}">
                      <a16:colId xmlns:a16="http://schemas.microsoft.com/office/drawing/2014/main" val="20003"/>
                    </a:ext>
                  </a:extLst>
                </a:gridCol>
                <a:gridCol w="936129">
                  <a:extLst>
                    <a:ext uri="{9D8B030D-6E8A-4147-A177-3AD203B41FA5}">
                      <a16:colId xmlns:a16="http://schemas.microsoft.com/office/drawing/2014/main" val="20004"/>
                    </a:ext>
                  </a:extLst>
                </a:gridCol>
                <a:gridCol w="936129">
                  <a:extLst>
                    <a:ext uri="{9D8B030D-6E8A-4147-A177-3AD203B41FA5}">
                      <a16:colId xmlns:a16="http://schemas.microsoft.com/office/drawing/2014/main" val="20005"/>
                    </a:ext>
                  </a:extLst>
                </a:gridCol>
                <a:gridCol w="358417">
                  <a:extLst>
                    <a:ext uri="{9D8B030D-6E8A-4147-A177-3AD203B41FA5}">
                      <a16:colId xmlns:a16="http://schemas.microsoft.com/office/drawing/2014/main" val="20006"/>
                    </a:ext>
                  </a:extLst>
                </a:gridCol>
                <a:gridCol w="1513840">
                  <a:extLst>
                    <a:ext uri="{9D8B030D-6E8A-4147-A177-3AD203B41FA5}">
                      <a16:colId xmlns:a16="http://schemas.microsoft.com/office/drawing/2014/main" val="20007"/>
                    </a:ext>
                  </a:extLst>
                </a:gridCol>
              </a:tblGrid>
              <a:tr h="518212">
                <a:tc gridSpan="2">
                  <a:txBody>
                    <a:bodyPr/>
                    <a:lstStyle/>
                    <a:p>
                      <a:pPr algn="ctr"/>
                      <a:endParaRPr lang="en-CA" sz="1400" b="1" dirty="0"/>
                    </a:p>
                    <a:p>
                      <a:pPr algn="ctr"/>
                      <a:endParaRPr lang="en-CA" sz="1400" b="1"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endParaRPr lang="en-CA" sz="1400" b="1"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gridSpan="2">
                  <a:txBody>
                    <a:bodyPr/>
                    <a:lstStyle/>
                    <a:p>
                      <a:pPr algn="ctr"/>
                      <a:endParaRPr lang="en-CA" sz="1400" b="1"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gridSpan="2">
                  <a:txBody>
                    <a:bodyPr/>
                    <a:lstStyle/>
                    <a:p>
                      <a:pPr algn="ctr"/>
                      <a:endParaRPr lang="en-CA" sz="1400" b="1"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05332">
                <a:tc rowSpan="2">
                  <a:txBody>
                    <a:bodyPr/>
                    <a:lstStyle/>
                    <a:p>
                      <a:pPr marL="0" algn="ctr" defTabSz="914400">
                        <a:buNone/>
                      </a:pPr>
                      <a:r>
                        <a:rPr lang="fr-FR" sz="1200" b="1" i="0" noProof="0">
                          <a:solidFill>
                            <a:schemeClr val="dk1"/>
                          </a:solidFill>
                          <a:latin typeface="Arial"/>
                          <a:ea typeface="+mn-ea"/>
                          <a:cs typeface="+mn-cs"/>
                        </a:rPr>
                        <a:t>Version</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rowSpan="2">
                  <a:txBody>
                    <a:bodyPr/>
                    <a:lstStyle/>
                    <a:p>
                      <a:pPr marL="0" algn="ctr" defTabSz="914400">
                        <a:buNone/>
                      </a:pPr>
                      <a:r>
                        <a:rPr lang="fr-FR" sz="1200" b="1" i="0" noProof="0">
                          <a:solidFill>
                            <a:schemeClr val="dk1"/>
                          </a:solidFill>
                          <a:latin typeface="Arial"/>
                          <a:ea typeface="+mn-ea"/>
                          <a:cs typeface="+mn-cs"/>
                        </a:rPr>
                        <a:t>Longueur d'en-tête IP</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algn="ctr" defTabSz="914400">
                        <a:buNone/>
                      </a:pPr>
                      <a:r>
                        <a:rPr lang="fr-FR" sz="1200" b="1" i="0" kern="1200" noProof="0">
                          <a:solidFill>
                            <a:srgbClr val="000000"/>
                          </a:solidFill>
                          <a:latin typeface="Arial"/>
                          <a:ea typeface="+mn-ea"/>
                          <a:cs typeface="+mn-cs"/>
                        </a:rPr>
                        <a:t>Services différenciés </a:t>
                      </a:r>
                      <a:endParaRPr lang="fr-FR" sz="1200" b="1" kern="1200" noProof="0">
                        <a:solidFill>
                          <a:schemeClr val="tx1"/>
                        </a:solidFill>
                        <a:latin typeface="+mn-lt"/>
                        <a:ea typeface="+mn-ea"/>
                        <a:cs typeface="+mn-cs"/>
                      </a:endParaRPr>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CA"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rowSpan="2" gridSpan="4">
                  <a:txBody>
                    <a:bodyPr/>
                    <a:lstStyle/>
                    <a:p>
                      <a:pPr marL="0" algn="ctr" defTabSz="914400">
                        <a:buNone/>
                      </a:pPr>
                      <a:r>
                        <a:rPr lang="fr-FR" sz="1200" b="1" i="0" noProof="0">
                          <a:solidFill>
                            <a:schemeClr val="dk1"/>
                          </a:solidFill>
                          <a:latin typeface="Arial"/>
                          <a:ea typeface="+mn-ea"/>
                          <a:cs typeface="+mn-cs"/>
                        </a:rPr>
                        <a:t>Longueur totale</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CA"/>
                    </a:p>
                  </a:txBody>
                  <a:tcPr/>
                </a:tc>
                <a:tc rowSpan="2" hMerge="1">
                  <a:txBody>
                    <a:bodyPr/>
                    <a:lstStyle/>
                    <a:p>
                      <a:endParaRPr lang="en-CA"/>
                    </a:p>
                  </a:txBody>
                  <a:tcPr/>
                </a:tc>
                <a:tc rowSpan="2"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0564">
                <a:tc vMerge="1">
                  <a:txBody>
                    <a:bodyPr/>
                    <a:lstStyle/>
                    <a:p>
                      <a:endParaRPr lang="en-CA"/>
                    </a:p>
                  </a:txBody>
                  <a:tcPr/>
                </a:tc>
                <a:tc vMerge="1">
                  <a:txBody>
                    <a:bodyPr/>
                    <a:lstStyle/>
                    <a:p>
                      <a:endParaRPr lang="en-CA"/>
                    </a:p>
                  </a:txBody>
                  <a:tcPr/>
                </a:tc>
                <a:tc>
                  <a:txBody>
                    <a:bodyPr/>
                    <a:lstStyle/>
                    <a:p>
                      <a:pPr marL="0" algn="ctr" defTabSz="914400">
                        <a:buNone/>
                      </a:pPr>
                      <a:r>
                        <a:rPr lang="fr-FR" sz="1000" b="1" i="0" noProof="0" dirty="0">
                          <a:solidFill>
                            <a:schemeClr val="dk1"/>
                          </a:solidFill>
                          <a:latin typeface="Arial"/>
                          <a:ea typeface="+mn-ea"/>
                          <a:cs typeface="+mn-cs"/>
                        </a:rPr>
                        <a:t>DSCP</a:t>
                      </a:r>
                      <a:endParaRPr lang="fr-FR" sz="1000" b="1" noProof="0"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a:buNone/>
                      </a:pPr>
                      <a:r>
                        <a:rPr lang="fr-FR" sz="1000" b="1" i="0" noProof="0">
                          <a:solidFill>
                            <a:schemeClr val="dk1"/>
                          </a:solidFill>
                          <a:latin typeface="Arial"/>
                          <a:ea typeface="+mn-ea"/>
                          <a:cs typeface="+mn-cs"/>
                        </a:rPr>
                        <a:t>ECN</a:t>
                      </a:r>
                      <a:endParaRPr lang="fr-FR" sz="10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4" vMerge="1">
                  <a:txBody>
                    <a:bodyPr/>
                    <a:lstStyle/>
                    <a:p>
                      <a:endParaRPr lang="en-CA"/>
                    </a:p>
                  </a:txBody>
                  <a:tcPr/>
                </a:tc>
                <a:tc hMerge="1" vMerge="1">
                  <a:txBody>
                    <a:bodyPr/>
                    <a:lstStyle/>
                    <a:p>
                      <a:endParaRPr lang="en-CA"/>
                    </a:p>
                  </a:txBody>
                  <a:tcPr/>
                </a:tc>
                <a:tc hMerge="1" vMerge="1">
                  <a:txBody>
                    <a:bodyPr/>
                    <a:lstStyle/>
                    <a:p>
                      <a:endParaRPr lang="en-CA"/>
                    </a:p>
                  </a:txBody>
                  <a:tcPr/>
                </a:tc>
                <a:tc hMerge="1" vMerge="1">
                  <a:txBody>
                    <a:bodyPr/>
                    <a:lstStyle/>
                    <a:p>
                      <a:endParaRPr lang="en-CA"/>
                    </a:p>
                  </a:txBody>
                  <a:tcPr/>
                </a:tc>
                <a:extLst>
                  <a:ext uri="{0D108BD9-81ED-4DB2-BD59-A6C34878D82A}">
                    <a16:rowId xmlns:a16="http://schemas.microsoft.com/office/drawing/2014/main" val="10002"/>
                  </a:ext>
                </a:extLst>
              </a:tr>
              <a:tr h="482253">
                <a:tc gridSpan="4">
                  <a:txBody>
                    <a:bodyPr/>
                    <a:lstStyle/>
                    <a:p>
                      <a:pPr marL="0" algn="ctr" defTabSz="914400">
                        <a:buNone/>
                      </a:pPr>
                      <a:r>
                        <a:rPr lang="fr-FR" sz="1200" b="1" i="0" kern="1200" noProof="0" dirty="0">
                          <a:solidFill>
                            <a:srgbClr val="000000"/>
                          </a:solidFill>
                          <a:latin typeface="Arial"/>
                          <a:ea typeface="+mn-ea"/>
                          <a:cs typeface="+mn-cs"/>
                        </a:rPr>
                        <a:t>Identification</a:t>
                      </a:r>
                      <a:endParaRPr lang="fr-FR" sz="1200" b="1" kern="1200" noProof="0" dirty="0">
                        <a:solidFill>
                          <a:schemeClr val="tx1"/>
                        </a:solidFill>
                        <a:latin typeface="+mn-lt"/>
                        <a:ea typeface="+mn-ea"/>
                        <a:cs typeface="+mn-cs"/>
                      </a:endParaRPr>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a:txBody>
                    <a:bodyPr/>
                    <a:lstStyle/>
                    <a:p>
                      <a:pPr marL="0" algn="ctr" defTabSz="914400">
                        <a:buNone/>
                      </a:pPr>
                      <a:r>
                        <a:rPr lang="fr-FR" sz="1200" b="1" i="0" kern="1200" noProof="0">
                          <a:solidFill>
                            <a:srgbClr val="000000"/>
                          </a:solidFill>
                          <a:latin typeface="Arial"/>
                          <a:ea typeface="+mn-ea"/>
                          <a:cs typeface="+mn-cs"/>
                        </a:rPr>
                        <a:t>Indicateur</a:t>
                      </a:r>
                      <a:endParaRPr lang="fr-FR" sz="1200" b="1" kern="1200" noProof="0">
                        <a:solidFill>
                          <a:schemeClr val="tx1"/>
                        </a:solidFill>
                        <a:latin typeface="+mn-lt"/>
                        <a:ea typeface="+mn-ea"/>
                        <a:cs typeface="+mn-cs"/>
                      </a:endParaRPr>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algn="ctr" defTabSz="914400">
                        <a:buNone/>
                      </a:pPr>
                      <a:r>
                        <a:rPr lang="fr-FR" sz="1200" b="1" i="0" noProof="0">
                          <a:solidFill>
                            <a:schemeClr val="dk1"/>
                          </a:solidFill>
                          <a:latin typeface="Arial"/>
                          <a:ea typeface="+mn-ea"/>
                          <a:cs typeface="+mn-cs"/>
                        </a:rPr>
                        <a:t>Décalage du fragment</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82253">
                <a:tc gridSpan="2">
                  <a:txBody>
                    <a:bodyPr/>
                    <a:lstStyle/>
                    <a:p>
                      <a:pPr marL="0" algn="ctr" defTabSz="914400">
                        <a:buNone/>
                      </a:pPr>
                      <a:r>
                        <a:rPr lang="fr-FR" sz="1200" b="1" i="0" noProof="0">
                          <a:solidFill>
                            <a:schemeClr val="dk1"/>
                          </a:solidFill>
                          <a:latin typeface="Arial"/>
                          <a:ea typeface="+mn-ea"/>
                          <a:cs typeface="+mn-cs"/>
                        </a:rPr>
                        <a:t>Durée de vie</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algn="ctr" defTabSz="914400">
                        <a:buNone/>
                      </a:pPr>
                      <a:r>
                        <a:rPr lang="fr-FR" sz="1200" b="1" i="0" noProof="0">
                          <a:solidFill>
                            <a:schemeClr val="dk1"/>
                          </a:solidFill>
                          <a:latin typeface="Arial"/>
                          <a:ea typeface="+mn-ea"/>
                          <a:cs typeface="+mn-cs"/>
                        </a:rPr>
                        <a:t>Protocole</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hMerge="1">
                  <a:txBody>
                    <a:bodyPr/>
                    <a:lstStyle/>
                    <a:p>
                      <a:endParaRPr lang="en-CA"/>
                    </a:p>
                  </a:txBody>
                  <a:tcPr/>
                </a:tc>
                <a:tc gridSpan="4">
                  <a:txBody>
                    <a:bodyPr/>
                    <a:lstStyle/>
                    <a:p>
                      <a:pPr marL="0" algn="ctr" defTabSz="914400">
                        <a:buNone/>
                      </a:pPr>
                      <a:r>
                        <a:rPr lang="fr-FR" sz="1200" b="1" i="0" noProof="0">
                          <a:solidFill>
                            <a:schemeClr val="dk1"/>
                          </a:solidFill>
                          <a:latin typeface="Arial"/>
                          <a:ea typeface="+mn-ea"/>
                          <a:cs typeface="+mn-cs"/>
                        </a:rPr>
                        <a:t>Somme de contrôle d'en-tête</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82253">
                <a:tc gridSpan="8">
                  <a:txBody>
                    <a:bodyPr/>
                    <a:lstStyle/>
                    <a:p>
                      <a:pPr marL="0" algn="ctr" defTabSz="914400">
                        <a:buNone/>
                      </a:pPr>
                      <a:r>
                        <a:rPr lang="fr-FR" sz="1200" b="1" i="0" noProof="0" dirty="0">
                          <a:solidFill>
                            <a:schemeClr val="dk1"/>
                          </a:solidFill>
                          <a:latin typeface="Arial"/>
                          <a:ea typeface="+mn-ea"/>
                          <a:cs typeface="+mn-cs"/>
                        </a:rPr>
                        <a:t>Adresse IP source</a:t>
                      </a:r>
                      <a:endParaRPr lang="fr-FR" sz="1200" b="1" noProof="0"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82253">
                <a:tc gridSpan="8">
                  <a:txBody>
                    <a:bodyPr/>
                    <a:lstStyle/>
                    <a:p>
                      <a:pPr marL="0" algn="ctr" defTabSz="914400">
                        <a:buNone/>
                      </a:pPr>
                      <a:r>
                        <a:rPr lang="fr-FR" sz="1200" b="1" i="0" noProof="0" dirty="0">
                          <a:solidFill>
                            <a:schemeClr val="dk1"/>
                          </a:solidFill>
                          <a:latin typeface="Arial"/>
                          <a:ea typeface="+mn-ea"/>
                          <a:cs typeface="+mn-cs"/>
                        </a:rPr>
                        <a:t>Adresse IP de destination</a:t>
                      </a:r>
                      <a:endParaRPr lang="fr-FR" sz="1200" b="1" noProof="0"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82253">
                <a:tc gridSpan="7">
                  <a:txBody>
                    <a:bodyPr/>
                    <a:lstStyle/>
                    <a:p>
                      <a:pPr marL="0" marR="0" indent="0" algn="ctr" defTabSz="914400">
                        <a:lnSpc>
                          <a:spcPct val="100000"/>
                        </a:lnSpc>
                        <a:spcBef>
                          <a:spcPts val="0"/>
                        </a:spcBef>
                        <a:spcAft>
                          <a:spcPts val="0"/>
                        </a:spcAft>
                        <a:buNone/>
                        <a:tabLst/>
                      </a:pPr>
                      <a:r>
                        <a:rPr lang="fr-FR" sz="1200" b="1" i="0" noProof="0" dirty="0">
                          <a:solidFill>
                            <a:schemeClr val="dk1"/>
                          </a:solidFill>
                          <a:latin typeface="Arial"/>
                          <a:ea typeface="+mn-ea"/>
                          <a:cs typeface="+mn-cs"/>
                        </a:rPr>
                        <a:t>Options (facultatif)</a:t>
                      </a:r>
                    </a:p>
                    <a:p>
                      <a:pPr marL="0" algn="ctr" defTabSz="914400">
                        <a:buNone/>
                      </a:pPr>
                      <a:endParaRPr lang="fr-FR" sz="1200" b="1" noProof="0"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algn="ctr" defTabSz="914400">
                        <a:buNone/>
                      </a:pPr>
                      <a:r>
                        <a:rPr lang="fr-FR" sz="1200" b="1" i="0" noProof="0" dirty="0">
                          <a:solidFill>
                            <a:schemeClr val="dk1"/>
                          </a:solidFill>
                          <a:latin typeface="Arial"/>
                          <a:ea typeface="+mn-ea"/>
                          <a:cs typeface="+mn-cs"/>
                        </a:rPr>
                        <a:t>Remplissage</a:t>
                      </a:r>
                      <a:endParaRPr lang="fr-FR" sz="1200" b="1" noProof="0"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6" name="Left-Right Arrow 5"/>
          <p:cNvSpPr/>
          <p:nvPr/>
        </p:nvSpPr>
        <p:spPr>
          <a:xfrm>
            <a:off x="900113" y="2500313"/>
            <a:ext cx="1727200" cy="476250"/>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r>
              <a:rPr lang="fr-FR" sz="1200" b="1" i="0" dirty="0">
                <a:solidFill>
                  <a:srgbClr val="000000"/>
                </a:solidFill>
                <a:latin typeface="Arial"/>
                <a:ea typeface="ＭＳ Ｐゴシック"/>
                <a:cs typeface="ＭＳ Ｐゴシック"/>
              </a:rPr>
              <a:t>Octet 1</a:t>
            </a:r>
          </a:p>
        </p:txBody>
      </p:sp>
      <p:sp>
        <p:nvSpPr>
          <p:cNvPr id="7" name="Left-Right Arrow 6"/>
          <p:cNvSpPr/>
          <p:nvPr/>
        </p:nvSpPr>
        <p:spPr>
          <a:xfrm>
            <a:off x="2771775" y="2500313"/>
            <a:ext cx="1728788" cy="476250"/>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r>
              <a:rPr lang="fr-FR" sz="1200" b="1" i="0" dirty="0">
                <a:solidFill>
                  <a:srgbClr val="000000"/>
                </a:solidFill>
                <a:latin typeface="Arial"/>
                <a:ea typeface="ＭＳ Ｐゴシック"/>
                <a:cs typeface="ＭＳ Ｐゴシック"/>
              </a:rPr>
              <a:t>Octet 2</a:t>
            </a:r>
          </a:p>
        </p:txBody>
      </p:sp>
      <p:sp>
        <p:nvSpPr>
          <p:cNvPr id="8" name="Left-Right Arrow 7"/>
          <p:cNvSpPr/>
          <p:nvPr/>
        </p:nvSpPr>
        <p:spPr>
          <a:xfrm>
            <a:off x="4716463" y="2500313"/>
            <a:ext cx="1727200" cy="476250"/>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r>
              <a:rPr lang="fr-FR" sz="1200" b="1" i="0" dirty="0">
                <a:solidFill>
                  <a:srgbClr val="000000"/>
                </a:solidFill>
                <a:latin typeface="Arial"/>
                <a:ea typeface="ＭＳ Ｐゴシック"/>
                <a:cs typeface="ＭＳ Ｐゴシック"/>
              </a:rPr>
              <a:t>Octet 3</a:t>
            </a:r>
          </a:p>
        </p:txBody>
      </p:sp>
      <p:sp>
        <p:nvSpPr>
          <p:cNvPr id="9" name="Left-Right Arrow 8"/>
          <p:cNvSpPr/>
          <p:nvPr/>
        </p:nvSpPr>
        <p:spPr>
          <a:xfrm>
            <a:off x="6588125" y="2500313"/>
            <a:ext cx="1728788" cy="476250"/>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r>
              <a:rPr lang="fr-FR" sz="1200" b="1" i="0" dirty="0">
                <a:solidFill>
                  <a:srgbClr val="000000"/>
                </a:solidFill>
                <a:latin typeface="Arial"/>
                <a:ea typeface="ＭＳ Ｐゴシック"/>
                <a:cs typeface="ＭＳ Ｐゴシック"/>
              </a:rPr>
              <a:t>Octet 4</a:t>
            </a:r>
          </a:p>
        </p:txBody>
      </p:sp>
    </p:spTree>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algn="l" defTabSz="814365">
              <a:spcBef>
                <a:spcPct val="0"/>
              </a:spcBef>
              <a:spcAft>
                <a:spcPct val="0"/>
              </a:spcAft>
              <a:buNone/>
            </a:pPr>
            <a:r>
              <a:rPr lang="fr-FR" sz="1800" b="1" i="0" dirty="0">
                <a:solidFill>
                  <a:srgbClr val="708CA1"/>
                </a:solidFill>
                <a:latin typeface="Arial"/>
                <a:ea typeface="ＭＳ Ｐゴシック"/>
                <a:cs typeface="ＭＳ Ｐゴシック"/>
              </a:rPr>
              <a:t>Paquet IPv4</a:t>
            </a:r>
            <a:br>
              <a:rPr lang="fr-FR" sz="1800" b="1" i="0" dirty="0">
                <a:solidFill>
                  <a:srgbClr val="708CA1"/>
                </a:solidFill>
                <a:latin typeface="Arial"/>
                <a:ea typeface="ＭＳ Ｐゴシック"/>
                <a:cs typeface="ＭＳ Ｐゴシック"/>
              </a:rPr>
            </a:br>
            <a:r>
              <a:rPr lang="fr-FR" sz="3200" b="1" i="0" dirty="0">
                <a:solidFill>
                  <a:srgbClr val="708CA1"/>
                </a:solidFill>
                <a:latin typeface="Arial"/>
                <a:ea typeface="ＭＳ Ｐゴシック"/>
                <a:cs typeface="ＭＳ Ｐゴシック"/>
              </a:rPr>
              <a:t>Champs d'en-tête IPv4</a:t>
            </a:r>
          </a:p>
        </p:txBody>
      </p:sp>
      <p:sp>
        <p:nvSpPr>
          <p:cNvPr id="31746" name="Content Placeholder 1"/>
          <p:cNvSpPr>
            <a:spLocks noGrp="1"/>
          </p:cNvSpPr>
          <p:nvPr>
            <p:ph idx="1"/>
          </p:nvPr>
        </p:nvSpPr>
        <p:spPr/>
        <p:txBody>
          <a:bodyPr/>
          <a:lstStyle/>
          <a:p>
            <a:pPr marL="0" indent="0" algn="l" defTabSz="814365">
              <a:spcBef>
                <a:spcPct val="50000"/>
              </a:spcBef>
              <a:spcAft>
                <a:spcPct val="0"/>
              </a:spcAft>
              <a:buNone/>
            </a:pPr>
            <a:r>
              <a:rPr lang="fr-FR" sz="2000" b="0" i="0" dirty="0">
                <a:solidFill>
                  <a:srgbClr val="000000"/>
                </a:solidFill>
                <a:latin typeface="Arial"/>
                <a:ea typeface="ＭＳ Ｐゴシック"/>
                <a:cs typeface="ＭＳ Ｐゴシック"/>
              </a:rPr>
              <a:t>Longueur d'en-tête Internet (IHL, Internet Header Length), longueur totale, somme de contrôle, identification, indicateurs, décalage du fragment</a:t>
            </a:r>
          </a:p>
        </p:txBody>
      </p:sp>
      <p:graphicFrame>
        <p:nvGraphicFramePr>
          <p:cNvPr id="5" name="Table 4"/>
          <p:cNvGraphicFramePr>
            <a:graphicFrameLocks noGrp="1"/>
          </p:cNvGraphicFramePr>
          <p:nvPr>
            <p:extLst>
              <p:ext uri="{D42A27DB-BD31-4B8C-83A1-F6EECF244321}">
                <p14:modId xmlns:p14="http://schemas.microsoft.com/office/powerpoint/2010/main" val="1261269668"/>
              </p:ext>
            </p:extLst>
          </p:nvPr>
        </p:nvGraphicFramePr>
        <p:xfrm>
          <a:off x="827088" y="2500313"/>
          <a:ext cx="7569201" cy="3635373"/>
        </p:xfrm>
        <a:graphic>
          <a:graphicData uri="http://schemas.openxmlformats.org/drawingml/2006/table">
            <a:tbl>
              <a:tblPr firstRow="1" bandRow="1">
                <a:tableStyleId>{2D5ABB26-0587-4C30-8999-92F81FD0307C}</a:tableStyleId>
              </a:tblPr>
              <a:tblGrid>
                <a:gridCol w="936129">
                  <a:extLst>
                    <a:ext uri="{9D8B030D-6E8A-4147-A177-3AD203B41FA5}">
                      <a16:colId xmlns:a16="http://schemas.microsoft.com/office/drawing/2014/main" val="20000"/>
                    </a:ext>
                  </a:extLst>
                </a:gridCol>
                <a:gridCol w="944289">
                  <a:extLst>
                    <a:ext uri="{9D8B030D-6E8A-4147-A177-3AD203B41FA5}">
                      <a16:colId xmlns:a16="http://schemas.microsoft.com/office/drawing/2014/main" val="20001"/>
                    </a:ext>
                  </a:extLst>
                </a:gridCol>
                <a:gridCol w="1432038">
                  <a:extLst>
                    <a:ext uri="{9D8B030D-6E8A-4147-A177-3AD203B41FA5}">
                      <a16:colId xmlns:a16="http://schemas.microsoft.com/office/drawing/2014/main" val="20002"/>
                    </a:ext>
                  </a:extLst>
                </a:gridCol>
                <a:gridCol w="512230">
                  <a:extLst>
                    <a:ext uri="{9D8B030D-6E8A-4147-A177-3AD203B41FA5}">
                      <a16:colId xmlns:a16="http://schemas.microsoft.com/office/drawing/2014/main" val="20003"/>
                    </a:ext>
                  </a:extLst>
                </a:gridCol>
                <a:gridCol w="936129">
                  <a:extLst>
                    <a:ext uri="{9D8B030D-6E8A-4147-A177-3AD203B41FA5}">
                      <a16:colId xmlns:a16="http://schemas.microsoft.com/office/drawing/2014/main" val="20004"/>
                    </a:ext>
                  </a:extLst>
                </a:gridCol>
                <a:gridCol w="936129">
                  <a:extLst>
                    <a:ext uri="{9D8B030D-6E8A-4147-A177-3AD203B41FA5}">
                      <a16:colId xmlns:a16="http://schemas.microsoft.com/office/drawing/2014/main" val="20005"/>
                    </a:ext>
                  </a:extLst>
                </a:gridCol>
                <a:gridCol w="358417">
                  <a:extLst>
                    <a:ext uri="{9D8B030D-6E8A-4147-A177-3AD203B41FA5}">
                      <a16:colId xmlns:a16="http://schemas.microsoft.com/office/drawing/2014/main" val="20006"/>
                    </a:ext>
                  </a:extLst>
                </a:gridCol>
                <a:gridCol w="1513840">
                  <a:extLst>
                    <a:ext uri="{9D8B030D-6E8A-4147-A177-3AD203B41FA5}">
                      <a16:colId xmlns:a16="http://schemas.microsoft.com/office/drawing/2014/main" val="20007"/>
                    </a:ext>
                  </a:extLst>
                </a:gridCol>
              </a:tblGrid>
              <a:tr h="518212">
                <a:tc gridSpan="2">
                  <a:txBody>
                    <a:bodyPr/>
                    <a:lstStyle/>
                    <a:p>
                      <a:pPr algn="ctr"/>
                      <a:endParaRPr lang="en-CA" sz="1400" b="1" dirty="0"/>
                    </a:p>
                    <a:p>
                      <a:pPr algn="ctr"/>
                      <a:endParaRPr lang="en-CA" sz="1400" b="1"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endParaRPr lang="en-CA" sz="1400" b="1"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gridSpan="2">
                  <a:txBody>
                    <a:bodyPr/>
                    <a:lstStyle/>
                    <a:p>
                      <a:pPr algn="ctr"/>
                      <a:endParaRPr lang="en-CA" sz="1400" b="1"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gridSpan="2">
                  <a:txBody>
                    <a:bodyPr/>
                    <a:lstStyle/>
                    <a:p>
                      <a:pPr algn="ctr"/>
                      <a:endParaRPr lang="en-CA" sz="1400" b="1"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05332">
                <a:tc rowSpan="2">
                  <a:txBody>
                    <a:bodyPr/>
                    <a:lstStyle/>
                    <a:p>
                      <a:pPr marL="0" algn="ctr" defTabSz="914400">
                        <a:buNone/>
                      </a:pPr>
                      <a:r>
                        <a:rPr lang="fr-FR" sz="1200" b="1" i="0" noProof="0">
                          <a:solidFill>
                            <a:schemeClr val="dk1"/>
                          </a:solidFill>
                          <a:latin typeface="Arial"/>
                          <a:ea typeface="+mn-ea"/>
                          <a:cs typeface="+mn-cs"/>
                        </a:rPr>
                        <a:t>Version</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rowSpan="2">
                  <a:txBody>
                    <a:bodyPr/>
                    <a:lstStyle/>
                    <a:p>
                      <a:pPr marL="0" algn="ctr" defTabSz="914400">
                        <a:buNone/>
                      </a:pPr>
                      <a:r>
                        <a:rPr lang="fr-FR" sz="1200" b="1" i="0" noProof="0">
                          <a:solidFill>
                            <a:schemeClr val="dk1"/>
                          </a:solidFill>
                          <a:latin typeface="Arial"/>
                          <a:ea typeface="+mn-ea"/>
                          <a:cs typeface="+mn-cs"/>
                        </a:rPr>
                        <a:t>Longueur d'en-tête IP</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algn="ctr" defTabSz="914400">
                        <a:buNone/>
                      </a:pPr>
                      <a:r>
                        <a:rPr lang="fr-FR" sz="1200" b="1" i="0" kern="1200" noProof="0">
                          <a:solidFill>
                            <a:srgbClr val="000000"/>
                          </a:solidFill>
                          <a:latin typeface="Arial"/>
                          <a:ea typeface="+mn-ea"/>
                          <a:cs typeface="+mn-cs"/>
                        </a:rPr>
                        <a:t>Services différenciés </a:t>
                      </a:r>
                      <a:endParaRPr lang="fr-FR" sz="1200" b="1" kern="1200" noProof="0">
                        <a:solidFill>
                          <a:schemeClr val="tx1"/>
                        </a:solidFill>
                        <a:latin typeface="+mn-lt"/>
                        <a:ea typeface="+mn-ea"/>
                        <a:cs typeface="+mn-cs"/>
                      </a:endParaRPr>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CA"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rowSpan="2" gridSpan="4">
                  <a:txBody>
                    <a:bodyPr/>
                    <a:lstStyle/>
                    <a:p>
                      <a:pPr marL="0" algn="ctr" defTabSz="914400">
                        <a:buNone/>
                      </a:pPr>
                      <a:r>
                        <a:rPr lang="fr-FR" sz="1200" b="1" i="0" noProof="0">
                          <a:solidFill>
                            <a:schemeClr val="dk1"/>
                          </a:solidFill>
                          <a:latin typeface="Arial"/>
                          <a:ea typeface="+mn-ea"/>
                          <a:cs typeface="+mn-cs"/>
                        </a:rPr>
                        <a:t>Longueur totale</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CA"/>
                    </a:p>
                  </a:txBody>
                  <a:tcPr/>
                </a:tc>
                <a:tc rowSpan="2" hMerge="1">
                  <a:txBody>
                    <a:bodyPr/>
                    <a:lstStyle/>
                    <a:p>
                      <a:endParaRPr lang="en-CA"/>
                    </a:p>
                  </a:txBody>
                  <a:tcPr/>
                </a:tc>
                <a:tc rowSpan="2"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0564">
                <a:tc vMerge="1">
                  <a:txBody>
                    <a:bodyPr/>
                    <a:lstStyle/>
                    <a:p>
                      <a:endParaRPr lang="en-CA"/>
                    </a:p>
                  </a:txBody>
                  <a:tcPr/>
                </a:tc>
                <a:tc vMerge="1">
                  <a:txBody>
                    <a:bodyPr/>
                    <a:lstStyle/>
                    <a:p>
                      <a:endParaRPr lang="en-CA"/>
                    </a:p>
                  </a:txBody>
                  <a:tcPr/>
                </a:tc>
                <a:tc>
                  <a:txBody>
                    <a:bodyPr/>
                    <a:lstStyle/>
                    <a:p>
                      <a:pPr marL="0" algn="ctr" defTabSz="914400">
                        <a:buNone/>
                      </a:pPr>
                      <a:r>
                        <a:rPr lang="fr-FR" sz="1000" b="1" i="0" noProof="0">
                          <a:solidFill>
                            <a:schemeClr val="dk1"/>
                          </a:solidFill>
                          <a:latin typeface="Arial"/>
                          <a:ea typeface="+mn-ea"/>
                          <a:cs typeface="+mn-cs"/>
                        </a:rPr>
                        <a:t>DSCP</a:t>
                      </a:r>
                      <a:endParaRPr lang="fr-FR" sz="10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a:buNone/>
                      </a:pPr>
                      <a:r>
                        <a:rPr lang="fr-FR" sz="1000" b="1" i="0" noProof="0">
                          <a:solidFill>
                            <a:schemeClr val="dk1"/>
                          </a:solidFill>
                          <a:latin typeface="Arial"/>
                          <a:ea typeface="+mn-ea"/>
                          <a:cs typeface="+mn-cs"/>
                        </a:rPr>
                        <a:t>ECN</a:t>
                      </a:r>
                      <a:endParaRPr lang="fr-FR" sz="10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4" vMerge="1">
                  <a:txBody>
                    <a:bodyPr/>
                    <a:lstStyle/>
                    <a:p>
                      <a:endParaRPr lang="en-CA"/>
                    </a:p>
                  </a:txBody>
                  <a:tcPr/>
                </a:tc>
                <a:tc hMerge="1" vMerge="1">
                  <a:txBody>
                    <a:bodyPr/>
                    <a:lstStyle/>
                    <a:p>
                      <a:endParaRPr lang="en-CA"/>
                    </a:p>
                  </a:txBody>
                  <a:tcPr/>
                </a:tc>
                <a:tc hMerge="1" vMerge="1">
                  <a:txBody>
                    <a:bodyPr/>
                    <a:lstStyle/>
                    <a:p>
                      <a:endParaRPr lang="en-CA"/>
                    </a:p>
                  </a:txBody>
                  <a:tcPr/>
                </a:tc>
                <a:tc hMerge="1" vMerge="1">
                  <a:txBody>
                    <a:bodyPr/>
                    <a:lstStyle/>
                    <a:p>
                      <a:endParaRPr lang="en-CA"/>
                    </a:p>
                  </a:txBody>
                  <a:tcPr/>
                </a:tc>
                <a:extLst>
                  <a:ext uri="{0D108BD9-81ED-4DB2-BD59-A6C34878D82A}">
                    <a16:rowId xmlns:a16="http://schemas.microsoft.com/office/drawing/2014/main" val="10002"/>
                  </a:ext>
                </a:extLst>
              </a:tr>
              <a:tr h="482253">
                <a:tc gridSpan="4">
                  <a:txBody>
                    <a:bodyPr/>
                    <a:lstStyle/>
                    <a:p>
                      <a:pPr marL="0" algn="ctr" defTabSz="914400">
                        <a:buNone/>
                      </a:pPr>
                      <a:r>
                        <a:rPr lang="fr-FR" sz="1200" b="1" i="0" kern="1200" noProof="0">
                          <a:solidFill>
                            <a:srgbClr val="000000"/>
                          </a:solidFill>
                          <a:latin typeface="Arial"/>
                          <a:ea typeface="+mn-ea"/>
                          <a:cs typeface="+mn-cs"/>
                        </a:rPr>
                        <a:t>Identification</a:t>
                      </a:r>
                      <a:endParaRPr lang="fr-FR" sz="1200" b="1" kern="1200" noProof="0">
                        <a:solidFill>
                          <a:schemeClr val="tx1"/>
                        </a:solidFill>
                        <a:latin typeface="+mn-lt"/>
                        <a:ea typeface="+mn-ea"/>
                        <a:cs typeface="+mn-cs"/>
                      </a:endParaRPr>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a:txBody>
                    <a:bodyPr/>
                    <a:lstStyle/>
                    <a:p>
                      <a:pPr marL="0" algn="ctr" defTabSz="914400">
                        <a:buNone/>
                      </a:pPr>
                      <a:r>
                        <a:rPr lang="fr-FR" sz="1200" b="1" i="0" kern="1200" noProof="0">
                          <a:solidFill>
                            <a:srgbClr val="000000"/>
                          </a:solidFill>
                          <a:latin typeface="Arial"/>
                          <a:ea typeface="+mn-ea"/>
                          <a:cs typeface="+mn-cs"/>
                        </a:rPr>
                        <a:t>Indicateur</a:t>
                      </a:r>
                      <a:endParaRPr lang="fr-FR" sz="1200" b="1" kern="1200" noProof="0">
                        <a:solidFill>
                          <a:schemeClr val="tx1"/>
                        </a:solidFill>
                        <a:latin typeface="+mn-lt"/>
                        <a:ea typeface="+mn-ea"/>
                        <a:cs typeface="+mn-cs"/>
                      </a:endParaRPr>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algn="ctr" defTabSz="914400">
                        <a:buNone/>
                      </a:pPr>
                      <a:r>
                        <a:rPr lang="fr-FR" sz="1200" b="1" i="0" noProof="0">
                          <a:solidFill>
                            <a:schemeClr val="dk1"/>
                          </a:solidFill>
                          <a:latin typeface="Arial"/>
                          <a:ea typeface="+mn-ea"/>
                          <a:cs typeface="+mn-cs"/>
                        </a:rPr>
                        <a:t>Décalage du fragment</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82253">
                <a:tc gridSpan="2">
                  <a:txBody>
                    <a:bodyPr/>
                    <a:lstStyle/>
                    <a:p>
                      <a:pPr marL="0" algn="ctr" defTabSz="914400">
                        <a:buNone/>
                      </a:pPr>
                      <a:r>
                        <a:rPr lang="fr-FR" sz="1200" b="1" i="0" noProof="0">
                          <a:solidFill>
                            <a:schemeClr val="dk1"/>
                          </a:solidFill>
                          <a:latin typeface="Arial"/>
                          <a:ea typeface="+mn-ea"/>
                          <a:cs typeface="+mn-cs"/>
                        </a:rPr>
                        <a:t>Durée de vie</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algn="ctr" defTabSz="914400">
                        <a:buNone/>
                      </a:pPr>
                      <a:r>
                        <a:rPr lang="fr-FR" sz="1200" b="1" i="0" noProof="0">
                          <a:solidFill>
                            <a:schemeClr val="dk1"/>
                          </a:solidFill>
                          <a:latin typeface="Arial"/>
                          <a:ea typeface="+mn-ea"/>
                          <a:cs typeface="+mn-cs"/>
                        </a:rPr>
                        <a:t>Protocole</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hMerge="1">
                  <a:txBody>
                    <a:bodyPr/>
                    <a:lstStyle/>
                    <a:p>
                      <a:endParaRPr lang="en-CA"/>
                    </a:p>
                  </a:txBody>
                  <a:tcPr/>
                </a:tc>
                <a:tc gridSpan="4">
                  <a:txBody>
                    <a:bodyPr/>
                    <a:lstStyle/>
                    <a:p>
                      <a:pPr marL="0" algn="ctr" defTabSz="914400">
                        <a:buNone/>
                      </a:pPr>
                      <a:r>
                        <a:rPr lang="fr-FR" sz="1200" b="1" i="0" noProof="0">
                          <a:solidFill>
                            <a:schemeClr val="dk1"/>
                          </a:solidFill>
                          <a:latin typeface="Arial"/>
                          <a:ea typeface="+mn-ea"/>
                          <a:cs typeface="+mn-cs"/>
                        </a:rPr>
                        <a:t>Somme de contrôle d'en-tête</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82253">
                <a:tc gridSpan="8">
                  <a:txBody>
                    <a:bodyPr/>
                    <a:lstStyle/>
                    <a:p>
                      <a:pPr marL="0" algn="ctr" defTabSz="914400">
                        <a:buNone/>
                      </a:pPr>
                      <a:r>
                        <a:rPr lang="fr-FR" sz="1200" b="1" i="0" noProof="0">
                          <a:solidFill>
                            <a:schemeClr val="dk1"/>
                          </a:solidFill>
                          <a:latin typeface="Arial"/>
                          <a:ea typeface="+mn-ea"/>
                          <a:cs typeface="+mn-cs"/>
                        </a:rPr>
                        <a:t>Adresse IP source</a:t>
                      </a: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82253">
                <a:tc gridSpan="8">
                  <a:txBody>
                    <a:bodyPr/>
                    <a:lstStyle/>
                    <a:p>
                      <a:pPr marL="0" algn="ctr" defTabSz="914400">
                        <a:buNone/>
                      </a:pPr>
                      <a:r>
                        <a:rPr lang="fr-FR" sz="1200" b="1" i="0" noProof="0" dirty="0">
                          <a:solidFill>
                            <a:schemeClr val="dk1"/>
                          </a:solidFill>
                          <a:latin typeface="Arial"/>
                          <a:ea typeface="+mn-ea"/>
                          <a:cs typeface="+mn-cs"/>
                        </a:rPr>
                        <a:t>Adresse IP de destination</a:t>
                      </a:r>
                      <a:endParaRPr lang="fr-FR" sz="1200" b="1" noProof="0"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pPr algn="ctr"/>
                      <a:endParaRPr lang="en-CA"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82253">
                <a:tc gridSpan="7">
                  <a:txBody>
                    <a:bodyPr/>
                    <a:lstStyle/>
                    <a:p>
                      <a:pPr marL="0" marR="0" indent="0" algn="ctr" defTabSz="914400">
                        <a:lnSpc>
                          <a:spcPct val="100000"/>
                        </a:lnSpc>
                        <a:spcBef>
                          <a:spcPts val="0"/>
                        </a:spcBef>
                        <a:spcAft>
                          <a:spcPts val="0"/>
                        </a:spcAft>
                        <a:buNone/>
                        <a:tabLst/>
                      </a:pPr>
                      <a:r>
                        <a:rPr lang="fr-FR" sz="1200" b="1" i="0" noProof="0">
                          <a:solidFill>
                            <a:schemeClr val="dk1"/>
                          </a:solidFill>
                          <a:latin typeface="Arial"/>
                          <a:ea typeface="+mn-ea"/>
                          <a:cs typeface="+mn-cs"/>
                        </a:rPr>
                        <a:t>Options (facultatif)</a:t>
                      </a:r>
                    </a:p>
                    <a:p>
                      <a:pPr marL="0" algn="ctr" defTabSz="914400">
                        <a:buNone/>
                      </a:pPr>
                      <a:endParaRPr lang="fr-FR" sz="1200" b="1" noProof="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algn="ctr" defTabSz="914400">
                        <a:buNone/>
                      </a:pPr>
                      <a:r>
                        <a:rPr lang="fr-FR" sz="1200" b="1" i="0" noProof="0" dirty="0">
                          <a:solidFill>
                            <a:schemeClr val="dk1"/>
                          </a:solidFill>
                          <a:latin typeface="Arial"/>
                          <a:ea typeface="+mn-ea"/>
                          <a:cs typeface="+mn-cs"/>
                        </a:rPr>
                        <a:t>Remplissage</a:t>
                      </a:r>
                      <a:endParaRPr lang="fr-FR" sz="1200" b="1" noProof="0" dirty="0"/>
                    </a:p>
                  </a:txBody>
                  <a:tcPr marL="91442" marR="91442"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6" name="Left-Right Arrow 5"/>
          <p:cNvSpPr/>
          <p:nvPr/>
        </p:nvSpPr>
        <p:spPr>
          <a:xfrm>
            <a:off x="900113" y="2500313"/>
            <a:ext cx="1727200" cy="476250"/>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r>
              <a:rPr lang="fr-FR" sz="1200" b="1" i="0" dirty="0">
                <a:solidFill>
                  <a:srgbClr val="000000"/>
                </a:solidFill>
                <a:latin typeface="Arial"/>
                <a:ea typeface="ＭＳ Ｐゴシック"/>
                <a:cs typeface="ＭＳ Ｐゴシック"/>
              </a:rPr>
              <a:t>Octet 1</a:t>
            </a:r>
          </a:p>
        </p:txBody>
      </p:sp>
      <p:sp>
        <p:nvSpPr>
          <p:cNvPr id="7" name="Left-Right Arrow 6"/>
          <p:cNvSpPr/>
          <p:nvPr/>
        </p:nvSpPr>
        <p:spPr>
          <a:xfrm>
            <a:off x="2771775" y="2500313"/>
            <a:ext cx="1728788" cy="476250"/>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r>
              <a:rPr lang="fr-FR" sz="1200" b="1" i="0" dirty="0">
                <a:solidFill>
                  <a:srgbClr val="000000"/>
                </a:solidFill>
                <a:latin typeface="Arial"/>
                <a:ea typeface="ＭＳ Ｐゴシック"/>
                <a:cs typeface="ＭＳ Ｐゴシック"/>
              </a:rPr>
              <a:t>Octet 2</a:t>
            </a:r>
          </a:p>
        </p:txBody>
      </p:sp>
      <p:sp>
        <p:nvSpPr>
          <p:cNvPr id="8" name="Left-Right Arrow 7"/>
          <p:cNvSpPr/>
          <p:nvPr/>
        </p:nvSpPr>
        <p:spPr>
          <a:xfrm>
            <a:off x="4716463" y="2500313"/>
            <a:ext cx="1727200" cy="476250"/>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r>
              <a:rPr lang="fr-FR" sz="1200" b="1" i="0" dirty="0">
                <a:solidFill>
                  <a:srgbClr val="000000"/>
                </a:solidFill>
                <a:latin typeface="Arial"/>
                <a:ea typeface="ＭＳ Ｐゴシック"/>
                <a:cs typeface="ＭＳ Ｐゴシック"/>
              </a:rPr>
              <a:t>Octet 3</a:t>
            </a:r>
          </a:p>
        </p:txBody>
      </p:sp>
      <p:sp>
        <p:nvSpPr>
          <p:cNvPr id="9" name="Left-Right Arrow 8"/>
          <p:cNvSpPr/>
          <p:nvPr/>
        </p:nvSpPr>
        <p:spPr>
          <a:xfrm>
            <a:off x="6588125" y="2500313"/>
            <a:ext cx="1728788" cy="476250"/>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r>
              <a:rPr lang="fr-FR" sz="1200" b="1" i="0" dirty="0">
                <a:solidFill>
                  <a:srgbClr val="000000"/>
                </a:solidFill>
                <a:latin typeface="Arial"/>
                <a:ea typeface="ＭＳ Ｐゴシック"/>
                <a:cs typeface="ＭＳ Ｐゴシック"/>
              </a:rPr>
              <a:t>Octet 4</a:t>
            </a:r>
          </a:p>
        </p:txBody>
      </p:sp>
    </p:spTree>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642918"/>
            <a:ext cx="8229600" cy="5483245"/>
          </a:xfrm>
        </p:spPr>
        <p:txBody>
          <a:bodyPr>
            <a:normAutofit/>
          </a:bodyPr>
          <a:lstStyle/>
          <a:p>
            <a:pPr>
              <a:buNone/>
            </a:pPr>
            <a:r>
              <a:rPr lang="fr-FR" sz="2400" dirty="0"/>
              <a:t>Les champs importants de l'en-tête IPv4 sont les suivants :</a:t>
            </a:r>
          </a:p>
          <a:p>
            <a:pPr>
              <a:buNone/>
            </a:pPr>
            <a:endParaRPr lang="fr-FR" sz="2400" dirty="0"/>
          </a:p>
          <a:p>
            <a:pPr lvl="0"/>
            <a:r>
              <a:rPr lang="fr-FR" sz="2400" b="1" dirty="0"/>
              <a:t>Version : </a:t>
            </a:r>
            <a:endParaRPr lang="fr-FR" sz="2400" dirty="0"/>
          </a:p>
          <a:p>
            <a:pPr lvl="0"/>
            <a:r>
              <a:rPr lang="fr-FR" sz="2400" b="1" dirty="0"/>
              <a:t>Services différenciés : </a:t>
            </a:r>
            <a:endParaRPr lang="fr-FR" sz="2400" dirty="0"/>
          </a:p>
          <a:p>
            <a:pPr lvl="0"/>
            <a:r>
              <a:rPr lang="fr-FR" sz="2400" b="1" dirty="0"/>
              <a:t>Time-to-live (durée de vie, TTL) : </a:t>
            </a:r>
            <a:endParaRPr lang="fr-FR" sz="2400" dirty="0"/>
          </a:p>
          <a:p>
            <a:pPr lvl="0"/>
            <a:r>
              <a:rPr lang="fr-FR" sz="2400" b="1" dirty="0"/>
              <a:t>Protocole :</a:t>
            </a:r>
            <a:endParaRPr lang="fr-FR" sz="2400" dirty="0"/>
          </a:p>
          <a:p>
            <a:pPr lvl="0"/>
            <a:r>
              <a:rPr lang="fr-FR" sz="2400" b="1" dirty="0"/>
              <a:t>Adresse IP source : </a:t>
            </a:r>
            <a:endParaRPr lang="fr-FR" sz="2400" dirty="0"/>
          </a:p>
          <a:p>
            <a:r>
              <a:rPr lang="fr-FR" sz="2400" b="1" dirty="0"/>
              <a:t>Adresse IP de destination :</a:t>
            </a:r>
            <a:endParaRPr lang="fr-FR" sz="2400" dirty="0"/>
          </a:p>
          <a:p>
            <a:pPr lvl="0">
              <a:buNone/>
            </a:pPr>
            <a:endParaRPr lang="fr-FR" sz="2400" dirty="0"/>
          </a:p>
          <a:p>
            <a:endParaRPr lang="fr-FR" dirty="0"/>
          </a:p>
        </p:txBody>
      </p:sp>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928670"/>
            <a:ext cx="8229600" cy="5197493"/>
          </a:xfrm>
        </p:spPr>
        <p:txBody>
          <a:bodyPr>
            <a:normAutofit/>
          </a:bodyPr>
          <a:lstStyle/>
          <a:p>
            <a:r>
              <a:rPr lang="fr-FR" sz="2000" dirty="0"/>
              <a:t>Les champs utilisés pour identifier et valider le paquet incluent :</a:t>
            </a:r>
          </a:p>
          <a:p>
            <a:pPr lvl="0"/>
            <a:r>
              <a:rPr lang="fr-FR" sz="2000" b="1" dirty="0"/>
              <a:t>Longueur d'en-tête Internet :</a:t>
            </a:r>
            <a:endParaRPr lang="fr-FR" sz="2000" dirty="0"/>
          </a:p>
          <a:p>
            <a:pPr lvl="0"/>
            <a:r>
              <a:rPr lang="fr-FR" sz="2000" b="1" dirty="0"/>
              <a:t>Longueur totale :</a:t>
            </a:r>
            <a:endParaRPr lang="fr-FR" sz="2000" dirty="0"/>
          </a:p>
          <a:p>
            <a:pPr lvl="0"/>
            <a:r>
              <a:rPr lang="fr-FR" sz="2000" b="1" dirty="0"/>
              <a:t>Somme de contrôle de l'en-tête</a:t>
            </a:r>
          </a:p>
          <a:p>
            <a:pPr lvl="0">
              <a:buNone/>
            </a:pPr>
            <a:endParaRPr lang="fr-FR" sz="2000" b="1" dirty="0"/>
          </a:p>
          <a:p>
            <a:r>
              <a:rPr lang="fr-FR" sz="2000" dirty="0"/>
              <a:t>Un routeur peut devoir fragmenter un paquet lors de la transmission dudit paquet d'un support à un autre de MTU inférieure. Dans ce cas, la fragmentation se produit et le paquet IPv4 utilise les champs suivants pour suivre les fragments :</a:t>
            </a:r>
          </a:p>
          <a:p>
            <a:pPr lvl="0"/>
            <a:r>
              <a:rPr lang="fr-FR" sz="2000" b="1" dirty="0"/>
              <a:t>Identification :</a:t>
            </a:r>
            <a:endParaRPr lang="fr-FR" sz="2000" dirty="0"/>
          </a:p>
          <a:p>
            <a:r>
              <a:rPr lang="fr-FR" sz="2000" b="1" dirty="0"/>
              <a:t>Indicateurs :</a:t>
            </a:r>
            <a:endParaRPr lang="fr-FR" sz="2000" dirty="0"/>
          </a:p>
          <a:p>
            <a:pPr lvl="0"/>
            <a:r>
              <a:rPr lang="fr-FR" sz="2000" b="1" dirty="0"/>
              <a:t>Décalage du fragment </a:t>
            </a:r>
          </a:p>
        </p:txBody>
      </p:sp>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Allocation d’adresses </a:t>
            </a:r>
          </a:p>
        </p:txBody>
      </p:sp>
      <p:sp>
        <p:nvSpPr>
          <p:cNvPr id="3" name="Espace réservé du contenu 2"/>
          <p:cNvSpPr>
            <a:spLocks noGrp="1"/>
          </p:cNvSpPr>
          <p:nvPr>
            <p:ph idx="1"/>
          </p:nvPr>
        </p:nvSpPr>
        <p:spPr/>
        <p:txBody>
          <a:bodyPr/>
          <a:lstStyle/>
          <a:p>
            <a:pPr>
              <a:buNone/>
            </a:pPr>
            <a:r>
              <a:rPr lang="fr-FR" dirty="0"/>
              <a:t>Un réseau : un nombre limité d ’adresses</a:t>
            </a:r>
          </a:p>
          <a:p>
            <a:pPr>
              <a:buFont typeface="Wingdings" pitchFamily="2" charset="2"/>
              <a:buChar char="§"/>
            </a:pPr>
            <a:r>
              <a:rPr lang="fr-FR" dirty="0"/>
              <a:t>Adressage </a:t>
            </a:r>
            <a:r>
              <a:rPr lang="fr-FR" dirty="0">
                <a:solidFill>
                  <a:srgbClr val="FF0000"/>
                </a:solidFill>
              </a:rPr>
              <a:t>statique</a:t>
            </a:r>
            <a:r>
              <a:rPr lang="fr-FR" dirty="0"/>
              <a:t>: </a:t>
            </a:r>
          </a:p>
          <a:p>
            <a:pPr lvl="1">
              <a:buFont typeface="Wingdings" pitchFamily="2" charset="2"/>
              <a:buChar char="Ø"/>
            </a:pPr>
            <a:r>
              <a:rPr lang="fr-FR" sz="2000" dirty="0"/>
              <a:t>configuration IP manuelle </a:t>
            </a:r>
          </a:p>
          <a:p>
            <a:pPr lvl="1">
              <a:buFont typeface="Wingdings" pitchFamily="2" charset="2"/>
              <a:buChar char="Ø"/>
            </a:pPr>
            <a:r>
              <a:rPr lang="fr-FR" sz="2000" dirty="0"/>
              <a:t> adresses d’imprimante, serveur, passerelle de réseau local, point d’accès.. </a:t>
            </a:r>
          </a:p>
          <a:p>
            <a:pPr>
              <a:buFont typeface="Wingdings" pitchFamily="2" charset="2"/>
              <a:buChar char="§"/>
            </a:pPr>
            <a:r>
              <a:rPr lang="fr-FR" dirty="0"/>
              <a:t>Adressage </a:t>
            </a:r>
            <a:r>
              <a:rPr lang="fr-FR" dirty="0">
                <a:solidFill>
                  <a:srgbClr val="FF0000"/>
                </a:solidFill>
              </a:rPr>
              <a:t>dynamique</a:t>
            </a:r>
          </a:p>
          <a:p>
            <a:pPr lvl="1">
              <a:buFont typeface="Wingdings" pitchFamily="2" charset="2"/>
              <a:buChar char="Ø"/>
            </a:pPr>
            <a:r>
              <a:rPr lang="fr-FR" sz="2000" dirty="0"/>
              <a:t> attribution automatique et temporaire d’adresse IP = &gt; réemploi des adresses </a:t>
            </a:r>
          </a:p>
          <a:p>
            <a:pPr lvl="1">
              <a:buNone/>
            </a:pPr>
            <a:r>
              <a:rPr lang="fr-FR" sz="2000" dirty="0"/>
              <a:t>	=&gt; Via un serveur DHCP</a:t>
            </a:r>
          </a:p>
          <a:p>
            <a:pPr lvl="1">
              <a:buFont typeface="Wingdings" pitchFamily="2" charset="2"/>
              <a:buChar char="Ø"/>
            </a:pPr>
            <a:r>
              <a:rPr lang="fr-FR" sz="2000" dirty="0"/>
              <a:t>Grand nombre d’ordinateurs ou de périphériques finaux </a:t>
            </a: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17</a:t>
            </a:fld>
            <a:endParaRPr lang="fr-FR"/>
          </a:p>
        </p:txBody>
      </p:sp>
      <p:sp>
        <p:nvSpPr>
          <p:cNvPr id="7" name="Espace réservé de la date 6"/>
          <p:cNvSpPr>
            <a:spLocks noGrp="1"/>
          </p:cNvSpPr>
          <p:nvPr>
            <p:ph type="dt" sz="half" idx="10"/>
          </p:nvPr>
        </p:nvSpPr>
        <p:spPr/>
        <p:txBody>
          <a:bodyPr/>
          <a:lstStyle/>
          <a:p>
            <a:r>
              <a:rPr lang="fr-FR"/>
              <a:t>IF4</a:t>
            </a:r>
            <a:endParaRPr lang="en-US"/>
          </a:p>
        </p:txBody>
      </p:sp>
      <p:sp>
        <p:nvSpPr>
          <p:cNvPr id="8" name="Espace réservé du pied de page 7"/>
          <p:cNvSpPr>
            <a:spLocks noGrp="1"/>
          </p:cNvSpPr>
          <p:nvPr>
            <p:ph type="ftr" sz="quarter" idx="11"/>
          </p:nvPr>
        </p:nvSpPr>
        <p:spPr/>
        <p:txBody>
          <a:bodyPr/>
          <a:lstStyle/>
          <a:p>
            <a:r>
              <a:rPr lang="en-US"/>
              <a:t>cours RIP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Adressage statique </a:t>
            </a:r>
          </a:p>
        </p:txBody>
      </p:sp>
      <p:sp>
        <p:nvSpPr>
          <p:cNvPr id="3" name="Espace réservé du contenu 2"/>
          <p:cNvSpPr>
            <a:spLocks noGrp="1"/>
          </p:cNvSpPr>
          <p:nvPr>
            <p:ph idx="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18</a:t>
            </a:fld>
            <a:endParaRPr lang="fr-FR"/>
          </a:p>
        </p:txBody>
      </p:sp>
      <p:pic>
        <p:nvPicPr>
          <p:cNvPr id="1026" name="Picture 2"/>
          <p:cNvPicPr>
            <a:picLocks noChangeAspect="1" noChangeArrowheads="1"/>
          </p:cNvPicPr>
          <p:nvPr/>
        </p:nvPicPr>
        <p:blipFill>
          <a:blip r:embed="rId2" cstate="print"/>
          <a:srcRect/>
          <a:stretch>
            <a:fillRect/>
          </a:stretch>
        </p:blipFill>
        <p:spPr bwMode="auto">
          <a:xfrm>
            <a:off x="323528" y="1412776"/>
            <a:ext cx="8611134" cy="5010870"/>
          </a:xfrm>
          <a:prstGeom prst="rect">
            <a:avLst/>
          </a:prstGeom>
          <a:noFill/>
          <a:ln w="9525">
            <a:noFill/>
            <a:miter lim="800000"/>
            <a:headEnd/>
            <a:tailEnd/>
          </a:ln>
        </p:spPr>
      </p:pic>
      <p:sp>
        <p:nvSpPr>
          <p:cNvPr id="8" name="Espace réservé de la date 7"/>
          <p:cNvSpPr>
            <a:spLocks noGrp="1"/>
          </p:cNvSpPr>
          <p:nvPr>
            <p:ph type="dt" sz="half" idx="10"/>
          </p:nvPr>
        </p:nvSpPr>
        <p:spPr/>
        <p:txBody>
          <a:bodyPr/>
          <a:lstStyle/>
          <a:p>
            <a:r>
              <a:rPr lang="fr-FR"/>
              <a:t>IF4</a:t>
            </a:r>
            <a:endParaRPr lang="en-US"/>
          </a:p>
        </p:txBody>
      </p:sp>
      <p:sp>
        <p:nvSpPr>
          <p:cNvPr id="9" name="Espace réservé du pied de page 8"/>
          <p:cNvSpPr>
            <a:spLocks noGrp="1"/>
          </p:cNvSpPr>
          <p:nvPr>
            <p:ph type="ftr" sz="quarter" idx="11"/>
          </p:nvPr>
        </p:nvSpPr>
        <p:spPr/>
        <p:txBody>
          <a:bodyPr/>
          <a:lstStyle/>
          <a:p>
            <a:r>
              <a:rPr lang="en-US"/>
              <a:t>cours RIP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Adressage </a:t>
            </a:r>
            <a:r>
              <a:rPr lang="fr-FR" dirty="0">
                <a:solidFill>
                  <a:srgbClr val="FF0000"/>
                </a:solidFill>
              </a:rPr>
              <a:t>dynamique </a:t>
            </a:r>
          </a:p>
        </p:txBody>
      </p:sp>
      <p:sp>
        <p:nvSpPr>
          <p:cNvPr id="3" name="Espace réservé du contenu 2"/>
          <p:cNvSpPr>
            <a:spLocks noGrp="1"/>
          </p:cNvSpPr>
          <p:nvPr>
            <p:ph idx="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B010E9-9307-4890-A1A3-B83B4939E6BA}" type="slidenum">
              <a:rPr lang="fr-FR" smtClean="0"/>
              <a:pPr/>
              <a:t>19</a:t>
            </a:fld>
            <a:endParaRPr lang="fr-FR"/>
          </a:p>
        </p:txBody>
      </p:sp>
      <p:pic>
        <p:nvPicPr>
          <p:cNvPr id="2051" name="Picture 3"/>
          <p:cNvPicPr>
            <a:picLocks noChangeAspect="1" noChangeArrowheads="1"/>
          </p:cNvPicPr>
          <p:nvPr/>
        </p:nvPicPr>
        <p:blipFill>
          <a:blip r:embed="rId2" cstate="print"/>
          <a:srcRect/>
          <a:stretch>
            <a:fillRect/>
          </a:stretch>
        </p:blipFill>
        <p:spPr bwMode="auto">
          <a:xfrm>
            <a:off x="539552" y="1666874"/>
            <a:ext cx="8061271" cy="4426421"/>
          </a:xfrm>
          <a:prstGeom prst="rect">
            <a:avLst/>
          </a:prstGeom>
          <a:noFill/>
          <a:ln w="9525">
            <a:noFill/>
            <a:miter lim="800000"/>
            <a:headEnd/>
            <a:tailEnd/>
          </a:ln>
        </p:spPr>
      </p:pic>
      <p:sp>
        <p:nvSpPr>
          <p:cNvPr id="8" name="Espace réservé de la date 7"/>
          <p:cNvSpPr>
            <a:spLocks noGrp="1"/>
          </p:cNvSpPr>
          <p:nvPr>
            <p:ph type="dt" sz="half" idx="10"/>
          </p:nvPr>
        </p:nvSpPr>
        <p:spPr/>
        <p:txBody>
          <a:bodyPr/>
          <a:lstStyle/>
          <a:p>
            <a:r>
              <a:rPr lang="fr-FR"/>
              <a:t>IF4</a:t>
            </a:r>
            <a:endParaRPr lang="en-US"/>
          </a:p>
        </p:txBody>
      </p:sp>
      <p:sp>
        <p:nvSpPr>
          <p:cNvPr id="9" name="Espace réservé du pied de page 8"/>
          <p:cNvSpPr>
            <a:spLocks noGrp="1"/>
          </p:cNvSpPr>
          <p:nvPr>
            <p:ph type="ftr" sz="quarter" idx="11"/>
          </p:nvPr>
        </p:nvSpPr>
        <p:spPr/>
        <p:txBody>
          <a:bodyPr/>
          <a:lstStyle/>
          <a:p>
            <a:r>
              <a:rPr lang="en-US"/>
              <a:t>cours RIP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0"/>
            <a:ext cx="7772400" cy="838200"/>
          </a:xfrm>
        </p:spPr>
        <p:txBody>
          <a:bodyPr/>
          <a:lstStyle/>
          <a:p>
            <a:r>
              <a:rPr lang="fr-FR" b="1"/>
              <a:t>La résolution d ’adresses</a:t>
            </a:r>
            <a:endParaRPr lang="fr-FR"/>
          </a:p>
        </p:txBody>
      </p:sp>
      <p:sp>
        <p:nvSpPr>
          <p:cNvPr id="9219" name="Rectangle 3"/>
          <p:cNvSpPr>
            <a:spLocks noGrp="1" noChangeArrowheads="1"/>
          </p:cNvSpPr>
          <p:nvPr>
            <p:ph type="body" idx="1"/>
          </p:nvPr>
        </p:nvSpPr>
        <p:spPr>
          <a:xfrm>
            <a:off x="685800" y="1219200"/>
            <a:ext cx="7772400" cy="5257800"/>
          </a:xfrm>
        </p:spPr>
        <p:txBody>
          <a:bodyPr/>
          <a:lstStyle/>
          <a:p>
            <a:pPr>
              <a:lnSpc>
                <a:spcPct val="80000"/>
              </a:lnSpc>
            </a:pPr>
            <a:r>
              <a:rPr lang="fr-FR" dirty="0"/>
              <a:t>1 host  : </a:t>
            </a:r>
            <a:r>
              <a:rPr lang="fr-FR" sz="2800" dirty="0"/>
              <a:t>1 adresse IP</a:t>
            </a:r>
            <a:endParaRPr lang="fr-FR" dirty="0"/>
          </a:p>
          <a:p>
            <a:pPr>
              <a:lnSpc>
                <a:spcPct val="80000"/>
              </a:lnSpc>
            </a:pPr>
            <a:r>
              <a:rPr lang="fr-FR" dirty="0"/>
              <a:t>L ’acheminement  : </a:t>
            </a:r>
            <a:r>
              <a:rPr lang="fr-FR" sz="2800" dirty="0"/>
              <a:t>adresse sur le réseau local</a:t>
            </a:r>
          </a:p>
          <a:p>
            <a:pPr lvl="2">
              <a:lnSpc>
                <a:spcPct val="80000"/>
              </a:lnSpc>
            </a:pPr>
            <a:r>
              <a:rPr lang="fr-FR" sz="2000" dirty="0"/>
              <a:t>ex. adresse Ethernet sur 48 bits </a:t>
            </a:r>
          </a:p>
          <a:p>
            <a:pPr>
              <a:lnSpc>
                <a:spcPct val="80000"/>
              </a:lnSpc>
              <a:buFontTx/>
              <a:buNone/>
            </a:pPr>
            <a:r>
              <a:rPr lang="fr-FR" sz="2800" dirty="0"/>
              <a:t>		==&gt; interprétation de l ’adresse IP au niveau de la couche liaison : ARP </a:t>
            </a:r>
            <a:r>
              <a:rPr lang="fr-FR" sz="2800" i="1" dirty="0" err="1"/>
              <a:t>Address</a:t>
            </a:r>
            <a:r>
              <a:rPr lang="fr-FR" sz="2800" i="1" dirty="0"/>
              <a:t> </a:t>
            </a:r>
            <a:r>
              <a:rPr lang="fr-FR" sz="2800" i="1" dirty="0" err="1"/>
              <a:t>Resolution</a:t>
            </a:r>
            <a:r>
              <a:rPr lang="fr-FR" sz="2800" i="1" dirty="0"/>
              <a:t> Protocol </a:t>
            </a:r>
          </a:p>
          <a:p>
            <a:pPr>
              <a:lnSpc>
                <a:spcPct val="80000"/>
              </a:lnSpc>
              <a:buFontTx/>
              <a:buNone/>
            </a:pPr>
            <a:r>
              <a:rPr lang="fr-FR" sz="2800" i="1" dirty="0"/>
              <a:t>			Ex: </a:t>
            </a:r>
            <a:r>
              <a:rPr lang="fr-FR" sz="2800" i="1" dirty="0" err="1"/>
              <a:t>arp</a:t>
            </a:r>
            <a:r>
              <a:rPr lang="fr-FR" sz="2800" i="1" dirty="0"/>
              <a:t> –a</a:t>
            </a:r>
            <a:r>
              <a:rPr lang="fr-FR" sz="1800" i="1" dirty="0"/>
              <a:t> </a:t>
            </a:r>
            <a:r>
              <a:rPr lang="fr-FR" sz="1800" i="1" dirty="0">
                <a:sym typeface="Wingdings" pitchFamily="2" charset="2"/>
              </a:rPr>
              <a:t> </a:t>
            </a:r>
            <a:r>
              <a:rPr lang="fr-FR" sz="2800" i="1" dirty="0">
                <a:sym typeface="Wingdings" pitchFamily="2" charset="2"/>
              </a:rPr>
              <a:t> IP à partir de Mac</a:t>
            </a:r>
          </a:p>
        </p:txBody>
      </p:sp>
      <p:sp>
        <p:nvSpPr>
          <p:cNvPr id="5" name="Espace réservé du numéro de diapositive 4"/>
          <p:cNvSpPr>
            <a:spLocks noGrp="1"/>
          </p:cNvSpPr>
          <p:nvPr>
            <p:ph type="sldNum" sz="quarter" idx="12"/>
          </p:nvPr>
        </p:nvSpPr>
        <p:spPr/>
        <p:txBody>
          <a:bodyPr/>
          <a:lstStyle/>
          <a:p>
            <a:fld id="{4DF485A0-D9C7-44B1-A911-C946DEFFF7A5}" type="slidenum">
              <a:rPr lang="en-US" smtClean="0"/>
              <a:pPr/>
              <a:t>20</a:t>
            </a:fld>
            <a:endParaRPr lang="en-US"/>
          </a:p>
        </p:txBody>
      </p:sp>
      <p:sp>
        <p:nvSpPr>
          <p:cNvPr id="6" name="Espace réservé de la date 5"/>
          <p:cNvSpPr>
            <a:spLocks noGrp="1"/>
          </p:cNvSpPr>
          <p:nvPr>
            <p:ph type="dt" sz="half" idx="10"/>
          </p:nvPr>
        </p:nvSpPr>
        <p:spPr/>
        <p:txBody>
          <a:bodyPr/>
          <a:lstStyle/>
          <a:p>
            <a:r>
              <a:rPr lang="fr-FR"/>
              <a:t>IF4</a:t>
            </a:r>
            <a:endParaRPr lang="en-US"/>
          </a:p>
        </p:txBody>
      </p:sp>
      <p:sp>
        <p:nvSpPr>
          <p:cNvPr id="7" name="Espace réservé du pied de page 6"/>
          <p:cNvSpPr>
            <a:spLocks noGrp="1"/>
          </p:cNvSpPr>
          <p:nvPr>
            <p:ph type="ftr" sz="quarter" idx="11"/>
          </p:nvPr>
        </p:nvSpPr>
        <p:spPr/>
        <p:txBody>
          <a:bodyPr/>
          <a:lstStyle/>
          <a:p>
            <a:r>
              <a:rPr lang="en-US"/>
              <a:t>cours RIP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normAutofit fontScale="90000"/>
          </a:bodyPr>
          <a:lstStyle/>
          <a:p>
            <a:pPr marL="457200" lvl="1" algn="l" defTabSz="814365">
              <a:spcBef>
                <a:spcPct val="0"/>
              </a:spcBef>
              <a:spcAft>
                <a:spcPct val="0"/>
              </a:spcAft>
              <a:buNone/>
            </a:pPr>
            <a:br>
              <a:rPr lang="en-US" sz="4000" b="1" i="0" dirty="0">
                <a:solidFill>
                  <a:srgbClr val="708CA1"/>
                </a:solidFill>
                <a:latin typeface="Arial"/>
                <a:ea typeface="ＭＳ Ｐゴシック"/>
                <a:cs typeface="ＭＳ Ｐゴシック"/>
              </a:rPr>
            </a:br>
            <a:r>
              <a:rPr lang="en-US" sz="3200" b="1" i="0" dirty="0">
                <a:solidFill>
                  <a:srgbClr val="708CA1"/>
                </a:solidFill>
                <a:latin typeface="Arial"/>
                <a:ea typeface="ＭＳ Ｐゴシック"/>
                <a:cs typeface="ＭＳ Ｐゴシック"/>
              </a:rPr>
              <a:t>Les </a:t>
            </a:r>
            <a:r>
              <a:rPr lang="en-US" sz="3200" b="1" i="0" dirty="0" err="1">
                <a:solidFill>
                  <a:srgbClr val="708CA1"/>
                </a:solidFill>
                <a:latin typeface="Arial"/>
                <a:ea typeface="ＭＳ Ｐゴシック"/>
                <a:cs typeface="ＭＳ Ｐゴシック"/>
              </a:rPr>
              <a:t>adresses</a:t>
            </a:r>
            <a:r>
              <a:rPr lang="en-US" sz="3200" b="1" i="0" dirty="0">
                <a:solidFill>
                  <a:srgbClr val="708CA1"/>
                </a:solidFill>
                <a:latin typeface="Arial"/>
                <a:ea typeface="ＭＳ Ｐゴシック"/>
                <a:cs typeface="ＭＳ Ｐゴシック"/>
              </a:rPr>
              <a:t> </a:t>
            </a:r>
            <a:r>
              <a:rPr lang="en-US" sz="3200" b="1" i="0" dirty="0" err="1">
                <a:solidFill>
                  <a:srgbClr val="708CA1"/>
                </a:solidFill>
                <a:latin typeface="Arial"/>
                <a:ea typeface="ＭＳ Ｐゴシック"/>
                <a:cs typeface="ＭＳ Ｐゴシック"/>
              </a:rPr>
              <a:t>réseaux</a:t>
            </a:r>
            <a:r>
              <a:rPr lang="en-US" sz="3200" b="1" i="0" dirty="0">
                <a:solidFill>
                  <a:srgbClr val="708CA1"/>
                </a:solidFill>
                <a:latin typeface="Arial"/>
                <a:ea typeface="ＭＳ Ｐゴシック"/>
                <a:cs typeface="ＭＳ Ｐゴシック"/>
              </a:rPr>
              <a:t> IPv4</a:t>
            </a:r>
            <a:endParaRPr lang="en-US" sz="4000" dirty="0">
              <a:latin typeface="Arial" charset="0"/>
            </a:endParaRPr>
          </a:p>
        </p:txBody>
      </p:sp>
    </p:spTree>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Structure d'une adresse IPv4</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Notation binaire</a:t>
            </a:r>
            <a:endParaRPr lang="en-US" dirty="0">
              <a:latin typeface="Arial" charset="0"/>
            </a:endParaRPr>
          </a:p>
        </p:txBody>
      </p:sp>
      <p:sp>
        <p:nvSpPr>
          <p:cNvPr id="2" name="Content Placeholder 1"/>
          <p:cNvSpPr>
            <a:spLocks noGrp="1"/>
          </p:cNvSpPr>
          <p:nvPr>
            <p:ph idx="1"/>
          </p:nvPr>
        </p:nvSpPr>
        <p:spPr>
          <a:xfrm>
            <a:off x="213109" y="1379491"/>
            <a:ext cx="2886086" cy="5137423"/>
          </a:xfrm>
        </p:spPr>
        <p:txBody>
          <a:bodyPr>
            <a:normAutofit fontScale="92500"/>
          </a:bodyPr>
          <a:lstStyle/>
          <a:p>
            <a:pPr marL="236555" indent="-236555" algn="l" defTabSz="814365">
              <a:lnSpc>
                <a:spcPct val="95000"/>
              </a:lnSpc>
              <a:spcBef>
                <a:spcPct val="50000"/>
              </a:spcBef>
              <a:spcAft>
                <a:spcPct val="0"/>
              </a:spcAft>
              <a:buClr>
                <a:srgbClr val="708CA1"/>
              </a:buClr>
              <a:buFont typeface="Wingdings"/>
              <a:buChar char="§"/>
            </a:pPr>
            <a:r>
              <a:rPr lang="fr-BE" sz="2400" b="0" i="0" dirty="0">
                <a:solidFill>
                  <a:srgbClr val="000000"/>
                </a:solidFill>
                <a:latin typeface="Arial"/>
                <a:ea typeface="ＭＳ Ｐゴシック"/>
                <a:cs typeface="ＭＳ Ｐゴシック"/>
              </a:rPr>
              <a:t>En notation binaire, les ordinateurs communiquent en utilisant des 0 et des 1</a:t>
            </a:r>
          </a:p>
          <a:p>
            <a:pPr marL="236555" indent="-236555" algn="l" defTabSz="814365">
              <a:lnSpc>
                <a:spcPct val="95000"/>
              </a:lnSpc>
              <a:spcBef>
                <a:spcPct val="50000"/>
              </a:spcBef>
              <a:spcAft>
                <a:spcPct val="0"/>
              </a:spcAft>
              <a:buClr>
                <a:srgbClr val="708CA1"/>
              </a:buClr>
              <a:buFont typeface="Wingdings"/>
              <a:buChar char="§"/>
            </a:pPr>
            <a:r>
              <a:rPr lang="fr-BE" sz="2400" b="0" i="0" dirty="0">
                <a:solidFill>
                  <a:srgbClr val="000000"/>
                </a:solidFill>
                <a:latin typeface="Arial"/>
                <a:ea typeface="ＭＳ Ｐゴシック"/>
                <a:cs typeface="ＭＳ Ｐゴシック"/>
              </a:rPr>
              <a:t>La conversion de la notation binaire en format décimal nécessite quelques connaissances mathématiques en système de numération – la numération pondérée</a:t>
            </a:r>
            <a:endParaRPr lang="en-US" dirty="0"/>
          </a:p>
        </p:txBody>
      </p:sp>
      <p:pic>
        <p:nvPicPr>
          <p:cNvPr id="3" name="Picture 2"/>
          <p:cNvPicPr>
            <a:picLocks noChangeAspect="1" noChangeArrowheads="1"/>
          </p:cNvPicPr>
          <p:nvPr/>
        </p:nvPicPr>
        <p:blipFill>
          <a:blip r:embed="rId3" cstate="print"/>
          <a:stretch>
            <a:fillRect/>
          </a:stretch>
        </p:blipFill>
        <p:spPr bwMode="auto">
          <a:xfrm>
            <a:off x="3632561" y="1971675"/>
            <a:ext cx="5250828" cy="399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Structure d'une adresse IPv4</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Système binaire</a:t>
            </a:r>
            <a:endParaRPr lang="en-US" dirty="0">
              <a:latin typeface="Arial" charset="0"/>
            </a:endParaRPr>
          </a:p>
        </p:txBody>
      </p:sp>
      <p:pic>
        <p:nvPicPr>
          <p:cNvPr id="1026" name="Picture 2" descr="E:\Work\CIE105259_Netacad Team\CCNA1_OPS-noroz-30397_Final version\1\FR\fr_ITN_Instructor-PPTs\graphics\Chapter8\ITN_instructorPPT_Chapter8_Page7-1.jpg"/>
          <p:cNvPicPr>
            <a:picLocks noChangeAspect="1" noChangeArrowheads="1"/>
          </p:cNvPicPr>
          <p:nvPr/>
        </p:nvPicPr>
        <p:blipFill>
          <a:blip r:embed="rId3" cstate="print"/>
          <a:srcRect t="12337" b="42398"/>
          <a:stretch>
            <a:fillRect/>
          </a:stretch>
        </p:blipFill>
        <p:spPr bwMode="auto">
          <a:xfrm>
            <a:off x="937305" y="1364343"/>
            <a:ext cx="6486526" cy="1901372"/>
          </a:xfrm>
          <a:prstGeom prst="rect">
            <a:avLst/>
          </a:prstGeom>
          <a:noFill/>
        </p:spPr>
      </p:pic>
      <p:pic>
        <p:nvPicPr>
          <p:cNvPr id="1027" name="Picture 3" descr="E:\Work\CIE105259_Netacad Team\CCNA1_OPS-noroz-30397_Final version\1\FR\fr_ITN_Instructor-PPTs\graphics\Chapter8\ITN_instructorPPT_Chapter8_Page7-2.jpg"/>
          <p:cNvPicPr>
            <a:picLocks noChangeAspect="1" noChangeArrowheads="1"/>
          </p:cNvPicPr>
          <p:nvPr/>
        </p:nvPicPr>
        <p:blipFill>
          <a:blip r:embed="rId4" cstate="print"/>
          <a:srcRect t="5961" b="31628"/>
          <a:stretch>
            <a:fillRect/>
          </a:stretch>
        </p:blipFill>
        <p:spPr bwMode="auto">
          <a:xfrm>
            <a:off x="1870983" y="3802744"/>
            <a:ext cx="5159168" cy="2670628"/>
          </a:xfrm>
          <a:prstGeom prst="rect">
            <a:avLst/>
          </a:prstGeom>
          <a:noFill/>
        </p:spPr>
      </p:pic>
      <p:pic>
        <p:nvPicPr>
          <p:cNvPr id="18" name="Picture 2" descr="E:\Work\CIE105259_Netacad Team\CCNA1_OPS-noroz-30397_Final version\1\FR\fr_ITN_Instructor-PPTs\graphics\Chapter8\ITN_instructorPPT_Chapter8_Page7-1.jpg"/>
          <p:cNvPicPr>
            <a:picLocks noChangeAspect="1" noChangeArrowheads="1"/>
          </p:cNvPicPr>
          <p:nvPr/>
        </p:nvPicPr>
        <p:blipFill>
          <a:blip r:embed="rId3" cstate="print"/>
          <a:srcRect t="75570" b="13719"/>
          <a:stretch>
            <a:fillRect/>
          </a:stretch>
        </p:blipFill>
        <p:spPr bwMode="auto">
          <a:xfrm>
            <a:off x="1082447" y="3309258"/>
            <a:ext cx="6486526" cy="449943"/>
          </a:xfrm>
          <a:prstGeom prst="rect">
            <a:avLst/>
          </a:prstGeom>
          <a:noFill/>
        </p:spPr>
      </p:pic>
    </p:spTree>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193868" y="771756"/>
            <a:ext cx="8772157" cy="838200"/>
          </a:xfrm>
        </p:spPr>
        <p:txBody>
          <a:bodyPr>
            <a:normAutofit fontScale="90000"/>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Structure d'une adresse IPv4</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Conversion d'une adresse binaire en adresse décimale</a:t>
            </a:r>
            <a:endParaRPr lang="en-US" dirty="0">
              <a:latin typeface="Arial" charset="0"/>
            </a:endParaRPr>
          </a:p>
        </p:txBody>
      </p:sp>
      <p:sp>
        <p:nvSpPr>
          <p:cNvPr id="2" name="Content Placeholder 1"/>
          <p:cNvSpPr>
            <a:spLocks noGrp="1"/>
          </p:cNvSpPr>
          <p:nvPr>
            <p:ph idx="1"/>
          </p:nvPr>
        </p:nvSpPr>
        <p:spPr>
          <a:xfrm>
            <a:off x="213109" y="1756856"/>
            <a:ext cx="8733677" cy="4585887"/>
          </a:xfrm>
        </p:spPr>
        <p:txBody>
          <a:bodyPr/>
          <a:lstStyle/>
          <a:p>
            <a:pPr marL="0" indent="0" algn="l" defTabSz="814365">
              <a:spcBef>
                <a:spcPct val="50000"/>
              </a:spcBef>
              <a:spcAft>
                <a:spcPct val="0"/>
              </a:spcAft>
              <a:buNone/>
            </a:pPr>
            <a:r>
              <a:rPr lang="fr-BE" sz="2400" b="0" i="0" dirty="0">
                <a:solidFill>
                  <a:srgbClr val="000000"/>
                </a:solidFill>
                <a:latin typeface="Arial"/>
                <a:ea typeface="ＭＳ Ｐゴシック"/>
                <a:cs typeface="ＭＳ Ｐゴシック"/>
              </a:rPr>
              <a:t>Exercez-vous</a:t>
            </a:r>
          </a:p>
          <a:p>
            <a:pPr marL="236555" indent="-236555" algn="l" defTabSz="814365">
              <a:lnSpc>
                <a:spcPct val="95000"/>
              </a:lnSpc>
              <a:spcBef>
                <a:spcPct val="50000"/>
              </a:spcBef>
              <a:spcAft>
                <a:spcPct val="0"/>
              </a:spcAft>
              <a:buClr>
                <a:srgbClr val="708CA1"/>
              </a:buClr>
              <a:buFont typeface="Wingdings"/>
              <a:buChar char="§"/>
            </a:pPr>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6046" y="2356975"/>
            <a:ext cx="6195271" cy="1329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6333" y="3968837"/>
            <a:ext cx="6144984" cy="118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193868" y="800790"/>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Structure d'une adresse IPv4</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Conversion d'une adresse décimale en adresse binaire</a:t>
            </a:r>
            <a:endParaRPr lang="fr-FR">
              <a:latin typeface="Arial" charset="0"/>
            </a:endParaRPr>
          </a:p>
        </p:txBody>
      </p:sp>
      <p:pic>
        <p:nvPicPr>
          <p:cNvPr id="4098" name="Picture 2"/>
          <p:cNvPicPr>
            <a:picLocks noChangeAspect="1" noChangeArrowheads="1"/>
          </p:cNvPicPr>
          <p:nvPr/>
        </p:nvPicPr>
        <p:blipFill>
          <a:blip r:embed="rId3" cstate="print"/>
          <a:stretch>
            <a:fillRect/>
          </a:stretch>
        </p:blipFill>
        <p:spPr bwMode="auto">
          <a:xfrm>
            <a:off x="1703594" y="1669753"/>
            <a:ext cx="5678753" cy="4838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193868" y="829820"/>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Structure d'une adresse IPv4</a:t>
            </a:r>
            <a:br>
              <a:rPr lang="fr-FR" sz="3200" b="1" i="0">
                <a:solidFill>
                  <a:srgbClr val="708CA1"/>
                </a:solidFill>
                <a:latin typeface="Arial"/>
                <a:ea typeface="ＭＳ Ｐゴシック"/>
                <a:cs typeface="ＭＳ Ｐゴシック"/>
              </a:rPr>
            </a:br>
            <a:r>
              <a:rPr lang="fr-FR" sz="2800" b="1" i="0">
                <a:solidFill>
                  <a:srgbClr val="708CA1"/>
                </a:solidFill>
                <a:latin typeface="Arial"/>
                <a:ea typeface="ＭＳ Ｐゴシック"/>
                <a:cs typeface="ＭＳ Ｐゴシック"/>
              </a:rPr>
              <a:t>Conversion d'une adresse décimale en adresse binaire</a:t>
            </a:r>
            <a:endParaRPr lang="fr-FR" sz="2800">
              <a:latin typeface="Arial" charset="0"/>
            </a:endParaRPr>
          </a:p>
        </p:txBody>
      </p:sp>
      <p:pic>
        <p:nvPicPr>
          <p:cNvPr id="5122" name="Picture 2"/>
          <p:cNvPicPr>
            <a:picLocks noChangeAspect="1" noChangeArrowheads="1"/>
          </p:cNvPicPr>
          <p:nvPr/>
        </p:nvPicPr>
        <p:blipFill>
          <a:blip r:embed="rId3" cstate="print"/>
          <a:stretch>
            <a:fillRect/>
          </a:stretch>
        </p:blipFill>
        <p:spPr bwMode="auto">
          <a:xfrm>
            <a:off x="885372" y="2655408"/>
            <a:ext cx="7409220" cy="156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246742" y="293010"/>
            <a:ext cx="8815473" cy="896038"/>
          </a:xfrm>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 masque de sous-réseau IPv4</a:t>
            </a:r>
            <a:br>
              <a:rPr lang="en-US" sz="1800" b="1" i="0">
                <a:solidFill>
                  <a:srgbClr val="708CA1"/>
                </a:solidFill>
                <a:latin typeface="Arial"/>
                <a:ea typeface="ＭＳ Ｐゴシック"/>
                <a:cs typeface="ＭＳ Ｐゴシック"/>
              </a:rPr>
            </a:br>
            <a:r>
              <a:rPr lang="en-US" sz="2400" b="1" i="0">
                <a:solidFill>
                  <a:srgbClr val="708CA1"/>
                </a:solidFill>
                <a:latin typeface="Arial"/>
                <a:ea typeface="ＭＳ Ｐゴシック"/>
                <a:cs typeface="ＭＳ Ｐゴシック"/>
              </a:rPr>
              <a:t>La partie réseau et la partie hôte d'une adresse IPv4</a:t>
            </a:r>
            <a:endParaRPr lang="en-US" sz="2400" dirty="0">
              <a:latin typeface="Arial" charset="0"/>
            </a:endParaRPr>
          </a:p>
        </p:txBody>
      </p:sp>
      <p:sp>
        <p:nvSpPr>
          <p:cNvPr id="3" name="Rectangle 2"/>
          <p:cNvSpPr/>
          <p:nvPr/>
        </p:nvSpPr>
        <p:spPr>
          <a:xfrm>
            <a:off x="203200" y="4455886"/>
            <a:ext cx="8534400" cy="2123658"/>
          </a:xfrm>
          <a:prstGeom prst="rect">
            <a:avLst/>
          </a:prstGeom>
        </p:spPr>
        <p:txBody>
          <a:bodyPr wrap="square">
            <a:spAutoFit/>
          </a:bodyPr>
          <a:lstStyle/>
          <a:p>
            <a:pPr marL="342900" indent="-342900" algn="l">
              <a:lnSpc>
                <a:spcPct val="100000"/>
              </a:lnSpc>
              <a:buFont typeface="Wingdings"/>
              <a:buChar char="§"/>
            </a:pPr>
            <a:r>
              <a:rPr lang="fr-BE" sz="2200" b="0" i="0" dirty="0">
                <a:solidFill>
                  <a:schemeClr val="tx1"/>
                </a:solidFill>
                <a:latin typeface="Arial"/>
                <a:ea typeface="ＭＳ Ｐゴシック"/>
                <a:cs typeface="ＭＳ Ｐゴシック"/>
              </a:rPr>
              <a:t>Pour définir les parties réseau et hôte d'une adresse, les périphériques utilisent un modèle 32 bits distinct appelé masque de sous-réseau</a:t>
            </a:r>
          </a:p>
          <a:p>
            <a:pPr marL="342900" indent="-342900" algn="l">
              <a:lnSpc>
                <a:spcPct val="100000"/>
              </a:lnSpc>
              <a:buFont typeface="Wingdings"/>
              <a:buChar char="§"/>
            </a:pPr>
            <a:r>
              <a:rPr lang="fr-BE" sz="2200" b="0" i="0" dirty="0">
                <a:solidFill>
                  <a:schemeClr val="tx1"/>
                </a:solidFill>
                <a:latin typeface="Arial"/>
                <a:ea typeface="ＭＳ Ｐゴシック"/>
                <a:cs typeface="ＭＳ Ｐゴシック"/>
              </a:rPr>
              <a:t>Le masque de sous-réseau ne contient pas réellement le réseau ou la partie hôte d'une adresse IPv4 ; il indique simplement où rechercher ces parties dans une adresse IPv4 donnée</a:t>
            </a:r>
          </a:p>
        </p:txBody>
      </p:sp>
      <p:pic>
        <p:nvPicPr>
          <p:cNvPr id="3074" name="Picture 2"/>
          <p:cNvPicPr>
            <a:picLocks noChangeAspect="1" noChangeArrowheads="1"/>
          </p:cNvPicPr>
          <p:nvPr/>
        </p:nvPicPr>
        <p:blipFill>
          <a:blip r:embed="rId3" cstate="print"/>
          <a:stretch>
            <a:fillRect/>
          </a:stretch>
        </p:blipFill>
        <p:spPr bwMode="auto">
          <a:xfrm>
            <a:off x="1891151" y="1282029"/>
            <a:ext cx="5062196" cy="3225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u numéro de diapositive 5"/>
          <p:cNvSpPr>
            <a:spLocks noGrp="1"/>
          </p:cNvSpPr>
          <p:nvPr>
            <p:ph type="sldNum" sz="quarter" idx="12"/>
          </p:nvPr>
        </p:nvSpPr>
        <p:spPr bwMode="auto">
          <a:noFill/>
          <a:ln>
            <a:miter lim="800000"/>
            <a:headEnd/>
            <a:tailEnd/>
          </a:ln>
        </p:spPr>
        <p:txBody>
          <a:bodyPr/>
          <a:lstStyle/>
          <a:p>
            <a:fld id="{54FE3D37-8741-4294-8D05-3BA2AD0DDB8D}" type="slidenum">
              <a:rPr lang="fr-FR"/>
              <a:pPr/>
              <a:t>28</a:t>
            </a:fld>
            <a:endParaRPr lang="fr-FR"/>
          </a:p>
        </p:txBody>
      </p:sp>
      <p:sp>
        <p:nvSpPr>
          <p:cNvPr id="20483" name="Rectangle 2"/>
          <p:cNvSpPr>
            <a:spLocks noGrp="1" noChangeArrowheads="1"/>
          </p:cNvSpPr>
          <p:nvPr>
            <p:ph type="title"/>
          </p:nvPr>
        </p:nvSpPr>
        <p:spPr>
          <a:xfrm>
            <a:off x="457200" y="277813"/>
            <a:ext cx="8229600" cy="747712"/>
          </a:xfrm>
        </p:spPr>
        <p:txBody>
          <a:bodyPr/>
          <a:lstStyle/>
          <a:p>
            <a:pPr eaLnBrk="1" hangingPunct="1"/>
            <a:r>
              <a:rPr lang="fr-FR" sz="3600" b="1">
                <a:latin typeface="Times New Roman" pitchFamily="18" charset="0"/>
                <a:cs typeface="Times New Roman" pitchFamily="18" charset="0"/>
              </a:rPr>
              <a:t>Adresse IP</a:t>
            </a:r>
          </a:p>
        </p:txBody>
      </p:sp>
      <p:grpSp>
        <p:nvGrpSpPr>
          <p:cNvPr id="2" name="Group 6"/>
          <p:cNvGrpSpPr>
            <a:grpSpLocks/>
          </p:cNvGrpSpPr>
          <p:nvPr/>
        </p:nvGrpSpPr>
        <p:grpSpPr bwMode="auto">
          <a:xfrm>
            <a:off x="539750" y="3705225"/>
            <a:ext cx="7878763" cy="396875"/>
            <a:chOff x="384" y="1488"/>
            <a:chExt cx="5376" cy="250"/>
          </a:xfrm>
        </p:grpSpPr>
        <p:sp>
          <p:nvSpPr>
            <p:cNvPr id="20504" name="Line 7"/>
            <p:cNvSpPr>
              <a:spLocks noChangeShapeType="1"/>
            </p:cNvSpPr>
            <p:nvPr/>
          </p:nvSpPr>
          <p:spPr bwMode="auto">
            <a:xfrm>
              <a:off x="384" y="1596"/>
              <a:ext cx="5376" cy="0"/>
            </a:xfrm>
            <a:prstGeom prst="line">
              <a:avLst/>
            </a:prstGeom>
            <a:noFill/>
            <a:ln w="12700">
              <a:solidFill>
                <a:schemeClr val="tx1"/>
              </a:solidFill>
              <a:round/>
              <a:headEnd type="triangle" w="lg" len="lg"/>
              <a:tailEnd type="triangle" w="lg" len="lg"/>
            </a:ln>
          </p:spPr>
          <p:txBody>
            <a:bodyPr wrap="none" lIns="90000" tIns="46800" rIns="90000" bIns="46800">
              <a:spAutoFit/>
            </a:bodyPr>
            <a:lstStyle/>
            <a:p>
              <a:endParaRPr lang="fr-FR"/>
            </a:p>
          </p:txBody>
        </p:sp>
        <p:sp>
          <p:nvSpPr>
            <p:cNvPr id="20505" name="Text Box 8"/>
            <p:cNvSpPr txBox="1">
              <a:spLocks noChangeArrowheads="1"/>
            </p:cNvSpPr>
            <p:nvPr/>
          </p:nvSpPr>
          <p:spPr bwMode="auto">
            <a:xfrm>
              <a:off x="2811" y="1488"/>
              <a:ext cx="590" cy="250"/>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32 bits</a:t>
              </a:r>
            </a:p>
          </p:txBody>
        </p:sp>
      </p:grpSp>
      <p:grpSp>
        <p:nvGrpSpPr>
          <p:cNvPr id="3" name="Group 31"/>
          <p:cNvGrpSpPr>
            <a:grpSpLocks/>
          </p:cNvGrpSpPr>
          <p:nvPr/>
        </p:nvGrpSpPr>
        <p:grpSpPr bwMode="auto">
          <a:xfrm>
            <a:off x="527050" y="2847975"/>
            <a:ext cx="7983538" cy="830263"/>
            <a:chOff x="360" y="2664"/>
            <a:chExt cx="5448" cy="523"/>
          </a:xfrm>
        </p:grpSpPr>
        <p:grpSp>
          <p:nvGrpSpPr>
            <p:cNvPr id="4" name="Group 32"/>
            <p:cNvGrpSpPr>
              <a:grpSpLocks/>
            </p:cNvGrpSpPr>
            <p:nvPr/>
          </p:nvGrpSpPr>
          <p:grpSpPr bwMode="auto">
            <a:xfrm>
              <a:off x="384" y="2937"/>
              <a:ext cx="1296" cy="250"/>
              <a:chOff x="384" y="2025"/>
              <a:chExt cx="1296" cy="250"/>
            </a:xfrm>
          </p:grpSpPr>
          <p:sp>
            <p:nvSpPr>
              <p:cNvPr id="20502" name="Line 33"/>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0503" name="Text Box 34"/>
              <p:cNvSpPr txBox="1">
                <a:spLocks noChangeArrowheads="1"/>
              </p:cNvSpPr>
              <p:nvPr/>
            </p:nvSpPr>
            <p:spPr bwMode="auto">
              <a:xfrm>
                <a:off x="768" y="2025"/>
                <a:ext cx="502" cy="250"/>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grpSp>
          <p:nvGrpSpPr>
            <p:cNvPr id="5" name="Group 35"/>
            <p:cNvGrpSpPr>
              <a:grpSpLocks/>
            </p:cNvGrpSpPr>
            <p:nvPr/>
          </p:nvGrpSpPr>
          <p:grpSpPr bwMode="auto">
            <a:xfrm>
              <a:off x="1776" y="2928"/>
              <a:ext cx="1296" cy="250"/>
              <a:chOff x="384" y="2025"/>
              <a:chExt cx="1296" cy="250"/>
            </a:xfrm>
          </p:grpSpPr>
          <p:sp>
            <p:nvSpPr>
              <p:cNvPr id="20500" name="Line 36"/>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0501" name="Text Box 37"/>
              <p:cNvSpPr txBox="1">
                <a:spLocks noChangeArrowheads="1"/>
              </p:cNvSpPr>
              <p:nvPr/>
            </p:nvSpPr>
            <p:spPr bwMode="auto">
              <a:xfrm>
                <a:off x="768" y="2025"/>
                <a:ext cx="502" cy="250"/>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grpSp>
          <p:nvGrpSpPr>
            <p:cNvPr id="6" name="Group 38"/>
            <p:cNvGrpSpPr>
              <a:grpSpLocks/>
            </p:cNvGrpSpPr>
            <p:nvPr/>
          </p:nvGrpSpPr>
          <p:grpSpPr bwMode="auto">
            <a:xfrm>
              <a:off x="3120" y="2928"/>
              <a:ext cx="1296" cy="250"/>
              <a:chOff x="384" y="2025"/>
              <a:chExt cx="1296" cy="250"/>
            </a:xfrm>
          </p:grpSpPr>
          <p:sp>
            <p:nvSpPr>
              <p:cNvPr id="20498" name="Line 39"/>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0499" name="Text Box 40"/>
              <p:cNvSpPr txBox="1">
                <a:spLocks noChangeArrowheads="1"/>
              </p:cNvSpPr>
              <p:nvPr/>
            </p:nvSpPr>
            <p:spPr bwMode="auto">
              <a:xfrm>
                <a:off x="768" y="2025"/>
                <a:ext cx="502" cy="250"/>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grpSp>
          <p:nvGrpSpPr>
            <p:cNvPr id="7" name="Group 41"/>
            <p:cNvGrpSpPr>
              <a:grpSpLocks/>
            </p:cNvGrpSpPr>
            <p:nvPr/>
          </p:nvGrpSpPr>
          <p:grpSpPr bwMode="auto">
            <a:xfrm>
              <a:off x="4464" y="2928"/>
              <a:ext cx="1296" cy="250"/>
              <a:chOff x="384" y="2025"/>
              <a:chExt cx="1296" cy="250"/>
            </a:xfrm>
          </p:grpSpPr>
          <p:sp>
            <p:nvSpPr>
              <p:cNvPr id="20496" name="Line 42"/>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0497" name="Text Box 43"/>
              <p:cNvSpPr txBox="1">
                <a:spLocks noChangeArrowheads="1"/>
              </p:cNvSpPr>
              <p:nvPr/>
            </p:nvSpPr>
            <p:spPr bwMode="auto">
              <a:xfrm>
                <a:off x="768" y="2025"/>
                <a:ext cx="503" cy="250"/>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sp>
          <p:nvSpPr>
            <p:cNvPr id="20492" name="Rectangle 44"/>
            <p:cNvSpPr>
              <a:spLocks noChangeArrowheads="1"/>
            </p:cNvSpPr>
            <p:nvPr/>
          </p:nvSpPr>
          <p:spPr bwMode="auto">
            <a:xfrm>
              <a:off x="360" y="2666"/>
              <a:ext cx="1344" cy="258"/>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1 0 0 0 0 0 1 1</a:t>
              </a:r>
            </a:p>
          </p:txBody>
        </p:sp>
        <p:sp>
          <p:nvSpPr>
            <p:cNvPr id="20493" name="Rectangle 45"/>
            <p:cNvSpPr>
              <a:spLocks noChangeArrowheads="1"/>
            </p:cNvSpPr>
            <p:nvPr/>
          </p:nvSpPr>
          <p:spPr bwMode="auto">
            <a:xfrm>
              <a:off x="1728" y="2664"/>
              <a:ext cx="1344" cy="258"/>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0 1 1 0 1 1 0 0</a:t>
              </a:r>
            </a:p>
          </p:txBody>
        </p:sp>
        <p:sp>
          <p:nvSpPr>
            <p:cNvPr id="20494" name="Rectangle 46"/>
            <p:cNvSpPr>
              <a:spLocks noChangeArrowheads="1"/>
            </p:cNvSpPr>
            <p:nvPr/>
          </p:nvSpPr>
          <p:spPr bwMode="auto">
            <a:xfrm>
              <a:off x="3096" y="2664"/>
              <a:ext cx="1344" cy="258"/>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0 1 1 1 1 0 1 0</a:t>
              </a:r>
            </a:p>
          </p:txBody>
        </p:sp>
        <p:sp>
          <p:nvSpPr>
            <p:cNvPr id="20495" name="Rectangle 47"/>
            <p:cNvSpPr>
              <a:spLocks noChangeArrowheads="1"/>
            </p:cNvSpPr>
            <p:nvPr/>
          </p:nvSpPr>
          <p:spPr bwMode="auto">
            <a:xfrm>
              <a:off x="4464" y="2665"/>
              <a:ext cx="1344" cy="258"/>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1 1 0 0 1 1 0 0</a:t>
              </a:r>
            </a:p>
          </p:txBody>
        </p:sp>
      </p:grpSp>
      <p:sp>
        <p:nvSpPr>
          <p:cNvPr id="20486" name="ZoneTexte 49"/>
          <p:cNvSpPr txBox="1">
            <a:spLocks noChangeArrowheads="1"/>
          </p:cNvSpPr>
          <p:nvPr/>
        </p:nvSpPr>
        <p:spPr bwMode="auto">
          <a:xfrm>
            <a:off x="428625" y="4643438"/>
            <a:ext cx="8358188" cy="1846262"/>
          </a:xfrm>
          <a:prstGeom prst="rect">
            <a:avLst/>
          </a:prstGeom>
          <a:noFill/>
          <a:ln w="9525">
            <a:noFill/>
            <a:miter lim="800000"/>
            <a:headEnd/>
            <a:tailEnd/>
          </a:ln>
        </p:spPr>
        <p:txBody>
          <a:bodyPr>
            <a:spAutoFit/>
          </a:bodyPr>
          <a:lstStyle/>
          <a:p>
            <a:pPr eaLnBrk="1" hangingPunct="1">
              <a:buFont typeface="Arial" charset="0"/>
              <a:buChar char="•"/>
            </a:pPr>
            <a:r>
              <a:rPr lang="fr-FR" sz="2400">
                <a:latin typeface="Times New Roman" pitchFamily="18" charset="0"/>
                <a:cs typeface="Times New Roman" pitchFamily="18" charset="0"/>
              </a:rPr>
              <a:t> Il est pratiquement impossible de mémoriser 32 bits.</a:t>
            </a:r>
          </a:p>
          <a:p>
            <a:pPr eaLnBrk="1" hangingPunct="1">
              <a:buFont typeface="Arial" charset="0"/>
              <a:buChar char="•"/>
            </a:pPr>
            <a:r>
              <a:rPr lang="fr-FR" sz="2400">
                <a:latin typeface="Times New Roman" pitchFamily="18" charset="0"/>
                <a:cs typeface="Times New Roman" pitchFamily="18" charset="0"/>
              </a:rPr>
              <a:t>Une adresse IP est représentée  dans un format décimal avec  4 nombres séparés par des points.  </a:t>
            </a:r>
          </a:p>
          <a:p>
            <a:pPr eaLnBrk="1" hangingPunct="1">
              <a:buFont typeface="Arial" charset="0"/>
              <a:buChar char="•"/>
            </a:pPr>
            <a:r>
              <a:rPr lang="fr-FR" sz="2400">
                <a:latin typeface="Times New Roman" pitchFamily="18" charset="0"/>
                <a:cs typeface="Times New Roman" pitchFamily="18" charset="0"/>
              </a:rPr>
              <a:t>On parle de "notation décimale pointée".</a:t>
            </a:r>
          </a:p>
          <a:p>
            <a:pPr eaLnBrk="1" hangingPunct="1"/>
            <a:endParaRPr lang="fr-FR"/>
          </a:p>
        </p:txBody>
      </p:sp>
      <p:sp>
        <p:nvSpPr>
          <p:cNvPr id="20487" name="Rectangle 50"/>
          <p:cNvSpPr>
            <a:spLocks noChangeArrowheads="1"/>
          </p:cNvSpPr>
          <p:nvPr/>
        </p:nvSpPr>
        <p:spPr bwMode="auto">
          <a:xfrm>
            <a:off x="214313" y="1143000"/>
            <a:ext cx="8901112" cy="830263"/>
          </a:xfrm>
          <a:prstGeom prst="rect">
            <a:avLst/>
          </a:prstGeom>
          <a:noFill/>
          <a:ln w="9525">
            <a:noFill/>
            <a:miter lim="800000"/>
            <a:headEnd/>
            <a:tailEnd/>
          </a:ln>
        </p:spPr>
        <p:txBody>
          <a:bodyPr wrap="none">
            <a:spAutoFit/>
          </a:bodyPr>
          <a:lstStyle/>
          <a:p>
            <a:pPr lvl="1" eaLnBrk="1" hangingPunct="1">
              <a:buFont typeface="Arial" charset="0"/>
              <a:buChar char="•"/>
            </a:pPr>
            <a:r>
              <a:rPr lang="fr-FR" sz="2400">
                <a:latin typeface="Times New Roman" pitchFamily="18" charset="0"/>
                <a:cs typeface="Times New Roman" pitchFamily="18" charset="0"/>
              </a:rPr>
              <a:t>Une adresse  est sur  32 bits  ( 4 octets ) dite </a:t>
            </a:r>
            <a:r>
              <a:rPr lang="fr-FR"/>
              <a:t>"</a:t>
            </a:r>
            <a:r>
              <a:rPr lang="fr-FR" sz="2400">
                <a:latin typeface="Times New Roman" pitchFamily="18" charset="0"/>
                <a:cs typeface="Times New Roman" pitchFamily="18" charset="0"/>
              </a:rPr>
              <a:t> adresse IP </a:t>
            </a:r>
            <a:r>
              <a:rPr lang="fr-FR" sz="2400"/>
              <a:t>" </a:t>
            </a:r>
            <a:endParaRPr lang="fr-FR" sz="2400">
              <a:latin typeface="Times New Roman" pitchFamily="18" charset="0"/>
              <a:cs typeface="Times New Roman" pitchFamily="18" charset="0"/>
            </a:endParaRPr>
          </a:p>
          <a:p>
            <a:pPr lvl="1" eaLnBrk="1" hangingPunct="1">
              <a:buFontTx/>
              <a:buChar char="•"/>
            </a:pPr>
            <a:r>
              <a:rPr lang="fr-FR" sz="2400">
                <a:latin typeface="Times New Roman" pitchFamily="18" charset="0"/>
                <a:cs typeface="Times New Roman" pitchFamily="18" charset="0"/>
              </a:rPr>
              <a:t>Chaque combinaison ( 2</a:t>
            </a:r>
            <a:r>
              <a:rPr lang="fr-FR" sz="2400" baseline="30000">
                <a:latin typeface="Times New Roman" pitchFamily="18" charset="0"/>
                <a:cs typeface="Times New Roman" pitchFamily="18" charset="0"/>
              </a:rPr>
              <a:t>32</a:t>
            </a:r>
            <a:r>
              <a:rPr lang="fr-FR" sz="2400">
                <a:latin typeface="Times New Roman" pitchFamily="18" charset="0"/>
                <a:cs typeface="Times New Roman" pitchFamily="18" charset="0"/>
              </a:rPr>
              <a:t>  combinaisons) représente une adresse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u numéro de diapositive 5"/>
          <p:cNvSpPr>
            <a:spLocks noGrp="1"/>
          </p:cNvSpPr>
          <p:nvPr>
            <p:ph type="sldNum" sz="quarter" idx="12"/>
          </p:nvPr>
        </p:nvSpPr>
        <p:spPr bwMode="auto">
          <a:noFill/>
          <a:ln>
            <a:miter lim="800000"/>
            <a:headEnd/>
            <a:tailEnd/>
          </a:ln>
        </p:spPr>
        <p:txBody>
          <a:bodyPr/>
          <a:lstStyle/>
          <a:p>
            <a:fld id="{4B908DCE-E0F9-4C5E-8169-D280AE3C9146}" type="slidenum">
              <a:rPr lang="fr-FR"/>
              <a:pPr/>
              <a:t>29</a:t>
            </a:fld>
            <a:endParaRPr lang="fr-FR"/>
          </a:p>
        </p:txBody>
      </p:sp>
      <p:sp>
        <p:nvSpPr>
          <p:cNvPr id="22531" name="Rectangle 2"/>
          <p:cNvSpPr>
            <a:spLocks noGrp="1" noChangeArrowheads="1"/>
          </p:cNvSpPr>
          <p:nvPr>
            <p:ph type="title"/>
          </p:nvPr>
        </p:nvSpPr>
        <p:spPr>
          <a:xfrm>
            <a:off x="250825" y="0"/>
            <a:ext cx="8229600" cy="747713"/>
          </a:xfrm>
        </p:spPr>
        <p:txBody>
          <a:bodyPr/>
          <a:lstStyle/>
          <a:p>
            <a:pPr eaLnBrk="1" hangingPunct="1"/>
            <a:r>
              <a:rPr lang="fr-FR" sz="3200" b="1">
                <a:latin typeface="Times New Roman" pitchFamily="18" charset="0"/>
                <a:cs typeface="Times New Roman" pitchFamily="18" charset="0"/>
              </a:rPr>
              <a:t>Notation décimale pointée des adresses IP</a:t>
            </a:r>
          </a:p>
        </p:txBody>
      </p:sp>
      <p:grpSp>
        <p:nvGrpSpPr>
          <p:cNvPr id="2" name="Group 45"/>
          <p:cNvGrpSpPr>
            <a:grpSpLocks/>
          </p:cNvGrpSpPr>
          <p:nvPr/>
        </p:nvGrpSpPr>
        <p:grpSpPr bwMode="auto">
          <a:xfrm>
            <a:off x="323850" y="2492375"/>
            <a:ext cx="8001000" cy="2290763"/>
            <a:chOff x="225" y="1746"/>
            <a:chExt cx="5040" cy="1797"/>
          </a:xfrm>
        </p:grpSpPr>
        <p:grpSp>
          <p:nvGrpSpPr>
            <p:cNvPr id="3" name="Group 9"/>
            <p:cNvGrpSpPr>
              <a:grpSpLocks/>
            </p:cNvGrpSpPr>
            <p:nvPr/>
          </p:nvGrpSpPr>
          <p:grpSpPr bwMode="auto">
            <a:xfrm>
              <a:off x="236" y="2332"/>
              <a:ext cx="5029" cy="666"/>
              <a:chOff x="354" y="3111"/>
              <a:chExt cx="5448" cy="666"/>
            </a:xfrm>
          </p:grpSpPr>
          <p:sp>
            <p:nvSpPr>
              <p:cNvPr id="22555" name="Rectangle 10"/>
              <p:cNvSpPr>
                <a:spLocks noChangeArrowheads="1"/>
              </p:cNvSpPr>
              <p:nvPr/>
            </p:nvSpPr>
            <p:spPr bwMode="auto">
              <a:xfrm>
                <a:off x="354" y="3111"/>
                <a:ext cx="1344" cy="32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131</a:t>
                </a:r>
              </a:p>
            </p:txBody>
          </p:sp>
          <p:sp>
            <p:nvSpPr>
              <p:cNvPr id="22556" name="Rectangle 11"/>
              <p:cNvSpPr>
                <a:spLocks noChangeArrowheads="1"/>
              </p:cNvSpPr>
              <p:nvPr/>
            </p:nvSpPr>
            <p:spPr bwMode="auto">
              <a:xfrm>
                <a:off x="1722" y="3112"/>
                <a:ext cx="1344" cy="32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108</a:t>
                </a:r>
              </a:p>
            </p:txBody>
          </p:sp>
          <p:sp>
            <p:nvSpPr>
              <p:cNvPr id="22557" name="Rectangle 12"/>
              <p:cNvSpPr>
                <a:spLocks noChangeArrowheads="1"/>
              </p:cNvSpPr>
              <p:nvPr/>
            </p:nvSpPr>
            <p:spPr bwMode="auto">
              <a:xfrm>
                <a:off x="3090" y="3112"/>
                <a:ext cx="1344" cy="32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122</a:t>
                </a:r>
              </a:p>
            </p:txBody>
          </p:sp>
          <p:sp>
            <p:nvSpPr>
              <p:cNvPr id="22558" name="Rectangle 13"/>
              <p:cNvSpPr>
                <a:spLocks noChangeArrowheads="1"/>
              </p:cNvSpPr>
              <p:nvPr/>
            </p:nvSpPr>
            <p:spPr bwMode="auto">
              <a:xfrm>
                <a:off x="4458" y="3116"/>
                <a:ext cx="1344" cy="32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204</a:t>
                </a:r>
              </a:p>
            </p:txBody>
          </p:sp>
          <p:grpSp>
            <p:nvGrpSpPr>
              <p:cNvPr id="4" name="Group 14"/>
              <p:cNvGrpSpPr>
                <a:grpSpLocks/>
              </p:cNvGrpSpPr>
              <p:nvPr/>
            </p:nvGrpSpPr>
            <p:grpSpPr bwMode="auto">
              <a:xfrm>
                <a:off x="378" y="3465"/>
                <a:ext cx="1296" cy="312"/>
                <a:chOff x="384" y="2025"/>
                <a:chExt cx="1296" cy="312"/>
              </a:xfrm>
            </p:grpSpPr>
            <p:sp>
              <p:nvSpPr>
                <p:cNvPr id="22572" name="Line 15"/>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2573" name="Text Box 16"/>
                <p:cNvSpPr txBox="1">
                  <a:spLocks noChangeArrowheads="1"/>
                </p:cNvSpPr>
                <p:nvPr/>
              </p:nvSpPr>
              <p:spPr bwMode="auto">
                <a:xfrm>
                  <a:off x="768" y="2025"/>
                  <a:ext cx="502" cy="312"/>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grpSp>
            <p:nvGrpSpPr>
              <p:cNvPr id="5" name="Group 17"/>
              <p:cNvGrpSpPr>
                <a:grpSpLocks/>
              </p:cNvGrpSpPr>
              <p:nvPr/>
            </p:nvGrpSpPr>
            <p:grpSpPr bwMode="auto">
              <a:xfrm>
                <a:off x="1770" y="3456"/>
                <a:ext cx="1296" cy="311"/>
                <a:chOff x="384" y="2025"/>
                <a:chExt cx="1296" cy="311"/>
              </a:xfrm>
            </p:grpSpPr>
            <p:sp>
              <p:nvSpPr>
                <p:cNvPr id="22570" name="Line 18"/>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2571" name="Text Box 19"/>
                <p:cNvSpPr txBox="1">
                  <a:spLocks noChangeArrowheads="1"/>
                </p:cNvSpPr>
                <p:nvPr/>
              </p:nvSpPr>
              <p:spPr bwMode="auto">
                <a:xfrm>
                  <a:off x="768" y="2025"/>
                  <a:ext cx="502" cy="311"/>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grpSp>
            <p:nvGrpSpPr>
              <p:cNvPr id="6" name="Group 20"/>
              <p:cNvGrpSpPr>
                <a:grpSpLocks/>
              </p:cNvGrpSpPr>
              <p:nvPr/>
            </p:nvGrpSpPr>
            <p:grpSpPr bwMode="auto">
              <a:xfrm>
                <a:off x="3114" y="3456"/>
                <a:ext cx="1296" cy="312"/>
                <a:chOff x="384" y="2025"/>
                <a:chExt cx="1296" cy="312"/>
              </a:xfrm>
            </p:grpSpPr>
            <p:sp>
              <p:nvSpPr>
                <p:cNvPr id="22568" name="Line 21"/>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2569" name="Text Box 22"/>
                <p:cNvSpPr txBox="1">
                  <a:spLocks noChangeArrowheads="1"/>
                </p:cNvSpPr>
                <p:nvPr/>
              </p:nvSpPr>
              <p:spPr bwMode="auto">
                <a:xfrm>
                  <a:off x="768" y="2025"/>
                  <a:ext cx="502" cy="312"/>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grpSp>
            <p:nvGrpSpPr>
              <p:cNvPr id="7" name="Group 23"/>
              <p:cNvGrpSpPr>
                <a:grpSpLocks/>
              </p:cNvGrpSpPr>
              <p:nvPr/>
            </p:nvGrpSpPr>
            <p:grpSpPr bwMode="auto">
              <a:xfrm>
                <a:off x="4458" y="3456"/>
                <a:ext cx="1296" cy="312"/>
                <a:chOff x="384" y="2025"/>
                <a:chExt cx="1296" cy="312"/>
              </a:xfrm>
            </p:grpSpPr>
            <p:sp>
              <p:nvSpPr>
                <p:cNvPr id="22566" name="Line 24"/>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2567" name="Text Box 25"/>
                <p:cNvSpPr txBox="1">
                  <a:spLocks noChangeArrowheads="1"/>
                </p:cNvSpPr>
                <p:nvPr/>
              </p:nvSpPr>
              <p:spPr bwMode="auto">
                <a:xfrm>
                  <a:off x="768" y="2025"/>
                  <a:ext cx="503" cy="312"/>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sp>
            <p:nvSpPr>
              <p:cNvPr id="22563" name="Rectangle 26"/>
              <p:cNvSpPr>
                <a:spLocks noChangeArrowheads="1"/>
              </p:cNvSpPr>
              <p:nvPr/>
            </p:nvSpPr>
            <p:spPr bwMode="auto">
              <a:xfrm>
                <a:off x="1632" y="3116"/>
                <a:ext cx="192" cy="32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Comic Sans MS" pitchFamily="66" charset="0"/>
                  </a:rPr>
                  <a:t>.</a:t>
                </a:r>
              </a:p>
            </p:txBody>
          </p:sp>
          <p:sp>
            <p:nvSpPr>
              <p:cNvPr id="22564" name="Rectangle 27"/>
              <p:cNvSpPr>
                <a:spLocks noChangeArrowheads="1"/>
              </p:cNvSpPr>
              <p:nvPr/>
            </p:nvSpPr>
            <p:spPr bwMode="auto">
              <a:xfrm>
                <a:off x="2976" y="3116"/>
                <a:ext cx="192" cy="32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Comic Sans MS" pitchFamily="66" charset="0"/>
                  </a:rPr>
                  <a:t>.</a:t>
                </a:r>
              </a:p>
            </p:txBody>
          </p:sp>
          <p:sp>
            <p:nvSpPr>
              <p:cNvPr id="22565" name="Rectangle 28"/>
              <p:cNvSpPr>
                <a:spLocks noChangeArrowheads="1"/>
              </p:cNvSpPr>
              <p:nvPr/>
            </p:nvSpPr>
            <p:spPr bwMode="auto">
              <a:xfrm>
                <a:off x="4320" y="3116"/>
                <a:ext cx="192" cy="32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Comic Sans MS" pitchFamily="66" charset="0"/>
                  </a:rPr>
                  <a:t>.</a:t>
                </a:r>
              </a:p>
            </p:txBody>
          </p:sp>
        </p:grpSp>
        <p:sp>
          <p:nvSpPr>
            <p:cNvPr id="22537" name="Rectangle 30"/>
            <p:cNvSpPr>
              <a:spLocks noChangeArrowheads="1"/>
            </p:cNvSpPr>
            <p:nvPr/>
          </p:nvSpPr>
          <p:spPr bwMode="auto">
            <a:xfrm>
              <a:off x="1125" y="3126"/>
              <a:ext cx="3240" cy="417"/>
            </a:xfrm>
            <a:prstGeom prst="rect">
              <a:avLst/>
            </a:prstGeom>
            <a:solidFill>
              <a:schemeClr val="bg1"/>
            </a:solidFill>
            <a:ln w="12700">
              <a:solidFill>
                <a:schemeClr val="tx1"/>
              </a:solidFill>
              <a:miter lim="800000"/>
              <a:headEnd/>
              <a:tailEnd type="none" w="lg" len="med"/>
            </a:ln>
          </p:spPr>
          <p:txBody>
            <a:bodyPr lIns="90000" tIns="46800" rIns="90000" bIns="46800">
              <a:spAutoFit/>
            </a:bodyPr>
            <a:lstStyle/>
            <a:p>
              <a:pPr algn="ctr" eaLnBrk="1" hangingPunct="1">
                <a:spcBef>
                  <a:spcPct val="20000"/>
                </a:spcBef>
              </a:pPr>
              <a:r>
                <a:rPr lang="fr-FR" sz="2800" b="1">
                  <a:latin typeface="Times New Roman" pitchFamily="18" charset="0"/>
                  <a:cs typeface="Times New Roman" pitchFamily="18" charset="0"/>
                </a:rPr>
                <a:t>131 . 108 . 122 . 204</a:t>
              </a:r>
            </a:p>
          </p:txBody>
        </p:sp>
        <p:grpSp>
          <p:nvGrpSpPr>
            <p:cNvPr id="8" name="Group 31"/>
            <p:cNvGrpSpPr>
              <a:grpSpLocks/>
            </p:cNvGrpSpPr>
            <p:nvPr/>
          </p:nvGrpSpPr>
          <p:grpSpPr bwMode="auto">
            <a:xfrm>
              <a:off x="225" y="1746"/>
              <a:ext cx="5029" cy="617"/>
              <a:chOff x="360" y="2632"/>
              <a:chExt cx="5448" cy="617"/>
            </a:xfrm>
          </p:grpSpPr>
          <p:grpSp>
            <p:nvGrpSpPr>
              <p:cNvPr id="9" name="Group 32"/>
              <p:cNvGrpSpPr>
                <a:grpSpLocks/>
              </p:cNvGrpSpPr>
              <p:nvPr/>
            </p:nvGrpSpPr>
            <p:grpSpPr bwMode="auto">
              <a:xfrm>
                <a:off x="384" y="2937"/>
                <a:ext cx="1296" cy="312"/>
                <a:chOff x="384" y="2025"/>
                <a:chExt cx="1296" cy="312"/>
              </a:xfrm>
            </p:grpSpPr>
            <p:sp>
              <p:nvSpPr>
                <p:cNvPr id="22553" name="Line 33"/>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2554" name="Text Box 34"/>
                <p:cNvSpPr txBox="1">
                  <a:spLocks noChangeArrowheads="1"/>
                </p:cNvSpPr>
                <p:nvPr/>
              </p:nvSpPr>
              <p:spPr bwMode="auto">
                <a:xfrm>
                  <a:off x="768" y="2025"/>
                  <a:ext cx="502" cy="312"/>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grpSp>
            <p:nvGrpSpPr>
              <p:cNvPr id="10" name="Group 35"/>
              <p:cNvGrpSpPr>
                <a:grpSpLocks/>
              </p:cNvGrpSpPr>
              <p:nvPr/>
            </p:nvGrpSpPr>
            <p:grpSpPr bwMode="auto">
              <a:xfrm>
                <a:off x="1776" y="2928"/>
                <a:ext cx="1296" cy="312"/>
                <a:chOff x="384" y="2025"/>
                <a:chExt cx="1296" cy="312"/>
              </a:xfrm>
            </p:grpSpPr>
            <p:sp>
              <p:nvSpPr>
                <p:cNvPr id="22551" name="Line 36"/>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2552" name="Text Box 37"/>
                <p:cNvSpPr txBox="1">
                  <a:spLocks noChangeArrowheads="1"/>
                </p:cNvSpPr>
                <p:nvPr/>
              </p:nvSpPr>
              <p:spPr bwMode="auto">
                <a:xfrm>
                  <a:off x="768" y="2025"/>
                  <a:ext cx="502" cy="312"/>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grpSp>
            <p:nvGrpSpPr>
              <p:cNvPr id="11" name="Group 38"/>
              <p:cNvGrpSpPr>
                <a:grpSpLocks/>
              </p:cNvGrpSpPr>
              <p:nvPr/>
            </p:nvGrpSpPr>
            <p:grpSpPr bwMode="auto">
              <a:xfrm>
                <a:off x="3120" y="2928"/>
                <a:ext cx="1296" cy="311"/>
                <a:chOff x="384" y="2025"/>
                <a:chExt cx="1296" cy="311"/>
              </a:xfrm>
            </p:grpSpPr>
            <p:sp>
              <p:nvSpPr>
                <p:cNvPr id="22549" name="Line 39"/>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2550" name="Text Box 40"/>
                <p:cNvSpPr txBox="1">
                  <a:spLocks noChangeArrowheads="1"/>
                </p:cNvSpPr>
                <p:nvPr/>
              </p:nvSpPr>
              <p:spPr bwMode="auto">
                <a:xfrm>
                  <a:off x="768" y="2025"/>
                  <a:ext cx="502" cy="311"/>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grpSp>
            <p:nvGrpSpPr>
              <p:cNvPr id="12" name="Group 41"/>
              <p:cNvGrpSpPr>
                <a:grpSpLocks/>
              </p:cNvGrpSpPr>
              <p:nvPr/>
            </p:nvGrpSpPr>
            <p:grpSpPr bwMode="auto">
              <a:xfrm>
                <a:off x="4464" y="2928"/>
                <a:ext cx="1296" cy="312"/>
                <a:chOff x="384" y="2025"/>
                <a:chExt cx="1296" cy="312"/>
              </a:xfrm>
            </p:grpSpPr>
            <p:sp>
              <p:nvSpPr>
                <p:cNvPr id="22547" name="Line 42"/>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22548" name="Text Box 43"/>
                <p:cNvSpPr txBox="1">
                  <a:spLocks noChangeArrowheads="1"/>
                </p:cNvSpPr>
                <p:nvPr/>
              </p:nvSpPr>
              <p:spPr bwMode="auto">
                <a:xfrm>
                  <a:off x="768" y="2025"/>
                  <a:ext cx="503" cy="312"/>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sp>
            <p:nvSpPr>
              <p:cNvPr id="22543" name="Rectangle 44"/>
              <p:cNvSpPr>
                <a:spLocks noChangeArrowheads="1"/>
              </p:cNvSpPr>
              <p:nvPr/>
            </p:nvSpPr>
            <p:spPr bwMode="auto">
              <a:xfrm>
                <a:off x="360" y="2633"/>
                <a:ext cx="1344" cy="321"/>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1 0 0 0 0 0 1 1</a:t>
                </a:r>
              </a:p>
            </p:txBody>
          </p:sp>
          <p:sp>
            <p:nvSpPr>
              <p:cNvPr id="22544" name="Rectangle 45"/>
              <p:cNvSpPr>
                <a:spLocks noChangeArrowheads="1"/>
              </p:cNvSpPr>
              <p:nvPr/>
            </p:nvSpPr>
            <p:spPr bwMode="auto">
              <a:xfrm>
                <a:off x="1728" y="2632"/>
                <a:ext cx="1344" cy="321"/>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0 1 1 0 1 1 0 0</a:t>
                </a:r>
              </a:p>
            </p:txBody>
          </p:sp>
          <p:sp>
            <p:nvSpPr>
              <p:cNvPr id="22545" name="Rectangle 46"/>
              <p:cNvSpPr>
                <a:spLocks noChangeArrowheads="1"/>
              </p:cNvSpPr>
              <p:nvPr/>
            </p:nvSpPr>
            <p:spPr bwMode="auto">
              <a:xfrm>
                <a:off x="3096" y="2633"/>
                <a:ext cx="1344" cy="32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0 1 1 1 1 0 1 0</a:t>
                </a:r>
              </a:p>
            </p:txBody>
          </p:sp>
          <p:sp>
            <p:nvSpPr>
              <p:cNvPr id="22546" name="Rectangle 47"/>
              <p:cNvSpPr>
                <a:spLocks noChangeArrowheads="1"/>
              </p:cNvSpPr>
              <p:nvPr/>
            </p:nvSpPr>
            <p:spPr bwMode="auto">
              <a:xfrm>
                <a:off x="4464" y="2633"/>
                <a:ext cx="1344" cy="32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sz="2000">
                    <a:latin typeface="Times New Roman" pitchFamily="18" charset="0"/>
                    <a:cs typeface="Times New Roman" pitchFamily="18" charset="0"/>
                  </a:rPr>
                  <a:t>1 1 0 0 1 1 0 0</a:t>
                </a:r>
              </a:p>
            </p:txBody>
          </p:sp>
        </p:grpSp>
      </p:grpSp>
      <p:sp>
        <p:nvSpPr>
          <p:cNvPr id="22533" name="ZoneTexte 47"/>
          <p:cNvSpPr txBox="1">
            <a:spLocks noChangeArrowheads="1"/>
          </p:cNvSpPr>
          <p:nvPr/>
        </p:nvSpPr>
        <p:spPr bwMode="auto">
          <a:xfrm>
            <a:off x="0" y="1125538"/>
            <a:ext cx="7315200" cy="1096962"/>
          </a:xfrm>
          <a:prstGeom prst="rect">
            <a:avLst/>
          </a:prstGeom>
          <a:noFill/>
          <a:ln w="9525">
            <a:noFill/>
            <a:miter lim="800000"/>
            <a:headEnd/>
            <a:tailEnd/>
          </a:ln>
        </p:spPr>
        <p:txBody>
          <a:bodyPr wrap="none">
            <a:spAutoFit/>
          </a:bodyPr>
          <a:lstStyle/>
          <a:p>
            <a:pPr eaLnBrk="1" hangingPunct="1">
              <a:buFont typeface="Arial" charset="0"/>
              <a:buChar char="•"/>
            </a:pPr>
            <a:r>
              <a:rPr lang="fr-FR" sz="2400">
                <a:latin typeface="Times New Roman" pitchFamily="18" charset="0"/>
                <a:cs typeface="Times New Roman" pitchFamily="18" charset="0"/>
              </a:rPr>
              <a:t> Chaque 8 bits de l’adresse représente un nombre décimal</a:t>
            </a:r>
          </a:p>
          <a:p>
            <a:pPr eaLnBrk="1" hangingPunct="1">
              <a:buFont typeface="Arial" charset="0"/>
              <a:buChar char="•"/>
            </a:pPr>
            <a:r>
              <a:rPr lang="fr-FR" sz="2400">
                <a:latin typeface="Times New Roman" pitchFamily="18" charset="0"/>
                <a:cs typeface="Times New Roman" pitchFamily="18" charset="0"/>
              </a:rPr>
              <a:t> Ce nombre décimal représente une valeur  entre  0 à 255.</a:t>
            </a:r>
          </a:p>
          <a:p>
            <a:pPr eaLnBrk="1" hangingPunct="1"/>
            <a:endParaRPr lang="fr-FR"/>
          </a:p>
        </p:txBody>
      </p:sp>
      <p:sp>
        <p:nvSpPr>
          <p:cNvPr id="22534" name="Text Box 43"/>
          <p:cNvSpPr txBox="1">
            <a:spLocks noChangeArrowheads="1"/>
          </p:cNvSpPr>
          <p:nvPr/>
        </p:nvSpPr>
        <p:spPr bwMode="auto">
          <a:xfrm>
            <a:off x="0" y="2060575"/>
            <a:ext cx="1350963" cy="369888"/>
          </a:xfrm>
          <a:prstGeom prst="rect">
            <a:avLst/>
          </a:prstGeom>
          <a:noFill/>
          <a:ln w="9525" algn="ctr">
            <a:noFill/>
            <a:miter lim="800000"/>
            <a:headEnd/>
            <a:tailEnd/>
          </a:ln>
        </p:spPr>
        <p:txBody>
          <a:bodyPr wrap="none">
            <a:spAutoFit/>
          </a:bodyPr>
          <a:lstStyle/>
          <a:p>
            <a:pPr eaLnBrk="1" hangingPunct="1"/>
            <a:r>
              <a:rPr lang="fr-FR" b="1">
                <a:latin typeface="Times New Roman" pitchFamily="18" charset="0"/>
                <a:cs typeface="Times New Roman" pitchFamily="18" charset="0"/>
              </a:rPr>
              <a:t>Exemple 1 :</a:t>
            </a:r>
          </a:p>
        </p:txBody>
      </p:sp>
      <p:sp>
        <p:nvSpPr>
          <p:cNvPr id="22535" name="Text Box 44"/>
          <p:cNvSpPr txBox="1">
            <a:spLocks noChangeArrowheads="1"/>
          </p:cNvSpPr>
          <p:nvPr/>
        </p:nvSpPr>
        <p:spPr bwMode="auto">
          <a:xfrm>
            <a:off x="0" y="4941888"/>
            <a:ext cx="8532813" cy="1754326"/>
          </a:xfrm>
          <a:prstGeom prst="rect">
            <a:avLst/>
          </a:prstGeom>
          <a:noFill/>
          <a:ln w="9525" algn="ctr">
            <a:noFill/>
            <a:miter lim="800000"/>
            <a:headEnd/>
            <a:tailEnd/>
          </a:ln>
        </p:spPr>
        <p:txBody>
          <a:bodyPr>
            <a:spAutoFit/>
          </a:bodyPr>
          <a:lstStyle/>
          <a:p>
            <a:pPr eaLnBrk="1" hangingPunct="1"/>
            <a:r>
              <a:rPr lang="fr-FR" sz="2000" b="1" dirty="0">
                <a:latin typeface="Times New Roman" pitchFamily="18" charset="0"/>
                <a:cs typeface="Times New Roman" pitchFamily="18" charset="0"/>
              </a:rPr>
              <a:t>Exemple 2 :</a:t>
            </a:r>
            <a:r>
              <a:rPr lang="fr-FR" sz="2000" dirty="0">
                <a:latin typeface="Times New Roman" pitchFamily="18" charset="0"/>
                <a:cs typeface="Times New Roman" pitchFamily="18" charset="0"/>
              </a:rPr>
              <a:t> </a:t>
            </a:r>
          </a:p>
          <a:p>
            <a:pPr eaLnBrk="1" hangingPunct="1">
              <a:buFontTx/>
              <a:buChar char="•"/>
            </a:pPr>
            <a:r>
              <a:rPr lang="fr-FR" sz="2000" dirty="0">
                <a:latin typeface="Times New Roman" pitchFamily="18" charset="0"/>
                <a:cs typeface="Times New Roman" pitchFamily="18" charset="0"/>
              </a:rPr>
              <a:t>L’adresse   1 0 0 0 0 0 1 1. 0 1 1 0 1 1 0 0 .0 1 1 1 1 0 1 0. 1 1 0 0 1 1 0 1</a:t>
            </a:r>
          </a:p>
          <a:p>
            <a:pPr eaLnBrk="1" hangingPunct="1"/>
            <a:r>
              <a:rPr lang="fr-FR" sz="2000" dirty="0">
                <a:latin typeface="Times New Roman" pitchFamily="18" charset="0"/>
                <a:cs typeface="Times New Roman" pitchFamily="18" charset="0"/>
              </a:rPr>
              <a:t>Est représentée par :  131 . 108 . 122 . 205</a:t>
            </a:r>
          </a:p>
          <a:p>
            <a:pPr eaLnBrk="1" hangingPunct="1">
              <a:spcBef>
                <a:spcPct val="20000"/>
              </a:spcBef>
              <a:buFontTx/>
              <a:buChar char="•"/>
            </a:pPr>
            <a:r>
              <a:rPr lang="fr-FR" sz="2000" dirty="0">
                <a:latin typeface="Times New Roman" pitchFamily="18" charset="0"/>
                <a:cs typeface="Times New Roman" pitchFamily="18" charset="0"/>
              </a:rPr>
              <a:t>L’adresse : 131 . 108 . 122 . 264 est non valide puisque le dernier  </a:t>
            </a:r>
          </a:p>
          <a:p>
            <a:pPr eaLnBrk="1" hangingPunct="1">
              <a:spcBef>
                <a:spcPct val="20000"/>
              </a:spcBef>
            </a:pPr>
            <a:r>
              <a:rPr lang="fr-FR" sz="2000" dirty="0">
                <a:latin typeface="Times New Roman" pitchFamily="18" charset="0"/>
                <a:cs typeface="Times New Roman" pitchFamily="18" charset="0"/>
              </a:rPr>
              <a:t>nombre est supérieur à 255</a:t>
            </a:r>
            <a:r>
              <a:rPr lang="fr-FR" b="1" dirty="0">
                <a:latin typeface="Times New Roman" pitchFamily="18" charset="0"/>
                <a:cs typeface="Times New Roman" pitchFamily="18" charset="0"/>
              </a:rPr>
              <a:t> </a:t>
            </a:r>
            <a:endParaRPr lang="fr-F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u numéro de diapositive 5"/>
          <p:cNvSpPr>
            <a:spLocks noGrp="1"/>
          </p:cNvSpPr>
          <p:nvPr>
            <p:ph type="sldNum" sz="quarter" idx="12"/>
          </p:nvPr>
        </p:nvSpPr>
        <p:spPr bwMode="auto">
          <a:noFill/>
          <a:ln>
            <a:miter lim="800000"/>
            <a:headEnd/>
            <a:tailEnd/>
          </a:ln>
        </p:spPr>
        <p:txBody>
          <a:bodyPr/>
          <a:lstStyle/>
          <a:p>
            <a:fld id="{64F94341-D723-41EA-ADD3-6561DB99268B}" type="slidenum">
              <a:rPr lang="fr-FR"/>
              <a:pPr/>
              <a:t>30</a:t>
            </a:fld>
            <a:endParaRPr lang="fr-FR"/>
          </a:p>
        </p:txBody>
      </p:sp>
      <p:sp>
        <p:nvSpPr>
          <p:cNvPr id="24579" name="Rectangle 2"/>
          <p:cNvSpPr>
            <a:spLocks noGrp="1" noChangeArrowheads="1"/>
          </p:cNvSpPr>
          <p:nvPr>
            <p:ph type="title"/>
          </p:nvPr>
        </p:nvSpPr>
        <p:spPr>
          <a:xfrm>
            <a:off x="500063" y="0"/>
            <a:ext cx="8229600" cy="747713"/>
          </a:xfrm>
        </p:spPr>
        <p:txBody>
          <a:bodyPr/>
          <a:lstStyle/>
          <a:p>
            <a:pPr eaLnBrk="1" hangingPunct="1"/>
            <a:r>
              <a:rPr lang="fr-FR" sz="3200" b="1">
                <a:latin typeface="Times New Roman" pitchFamily="18" charset="0"/>
                <a:cs typeface="Times New Roman" pitchFamily="18" charset="0"/>
              </a:rPr>
              <a:t>Champs d’une adresse IP</a:t>
            </a:r>
          </a:p>
        </p:txBody>
      </p:sp>
      <p:grpSp>
        <p:nvGrpSpPr>
          <p:cNvPr id="2" name="Group 3"/>
          <p:cNvGrpSpPr>
            <a:grpSpLocks/>
          </p:cNvGrpSpPr>
          <p:nvPr/>
        </p:nvGrpSpPr>
        <p:grpSpPr bwMode="auto">
          <a:xfrm>
            <a:off x="539750" y="3248025"/>
            <a:ext cx="7878763" cy="823913"/>
            <a:chOff x="384" y="1612"/>
            <a:chExt cx="5376" cy="519"/>
          </a:xfrm>
        </p:grpSpPr>
        <p:sp>
          <p:nvSpPr>
            <p:cNvPr id="24584" name="Rectangle 4"/>
            <p:cNvSpPr>
              <a:spLocks noChangeArrowheads="1"/>
            </p:cNvSpPr>
            <p:nvPr/>
          </p:nvSpPr>
          <p:spPr bwMode="auto">
            <a:xfrm>
              <a:off x="384" y="1612"/>
              <a:ext cx="2688" cy="239"/>
            </a:xfrm>
            <a:prstGeom prst="rect">
              <a:avLst/>
            </a:prstGeom>
            <a:solidFill>
              <a:schemeClr val="bg1"/>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b="1">
                  <a:latin typeface="Times New Roman" pitchFamily="18" charset="0"/>
                  <a:cs typeface="Times New Roman" pitchFamily="18" charset="0"/>
                </a:rPr>
                <a:t>NET-ID ( K bits )</a:t>
              </a:r>
            </a:p>
          </p:txBody>
        </p:sp>
        <p:sp>
          <p:nvSpPr>
            <p:cNvPr id="24585" name="Rectangle 5"/>
            <p:cNvSpPr>
              <a:spLocks noChangeArrowheads="1"/>
            </p:cNvSpPr>
            <p:nvPr/>
          </p:nvSpPr>
          <p:spPr bwMode="auto">
            <a:xfrm>
              <a:off x="3072" y="1612"/>
              <a:ext cx="2688" cy="239"/>
            </a:xfrm>
            <a:prstGeom prst="rect">
              <a:avLst/>
            </a:prstGeom>
            <a:solidFill>
              <a:schemeClr val="bg1"/>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b="1">
                  <a:latin typeface="Times New Roman" pitchFamily="18" charset="0"/>
                  <a:cs typeface="Times New Roman" pitchFamily="18" charset="0"/>
                </a:rPr>
                <a:t>HÔTE ( n bits )</a:t>
              </a:r>
            </a:p>
          </p:txBody>
        </p:sp>
        <p:grpSp>
          <p:nvGrpSpPr>
            <p:cNvPr id="3" name="Group 6"/>
            <p:cNvGrpSpPr>
              <a:grpSpLocks/>
            </p:cNvGrpSpPr>
            <p:nvPr/>
          </p:nvGrpSpPr>
          <p:grpSpPr bwMode="auto">
            <a:xfrm>
              <a:off x="384" y="1900"/>
              <a:ext cx="5376" cy="231"/>
              <a:chOff x="384" y="1488"/>
              <a:chExt cx="5376" cy="231"/>
            </a:xfrm>
          </p:grpSpPr>
          <p:sp>
            <p:nvSpPr>
              <p:cNvPr id="24587" name="Line 7"/>
              <p:cNvSpPr>
                <a:spLocks noChangeShapeType="1"/>
              </p:cNvSpPr>
              <p:nvPr/>
            </p:nvSpPr>
            <p:spPr bwMode="auto">
              <a:xfrm>
                <a:off x="384" y="1596"/>
                <a:ext cx="5376" cy="0"/>
              </a:xfrm>
              <a:prstGeom prst="line">
                <a:avLst/>
              </a:prstGeom>
              <a:noFill/>
              <a:ln w="12700">
                <a:solidFill>
                  <a:schemeClr val="tx1"/>
                </a:solidFill>
                <a:round/>
                <a:headEnd type="triangle" w="lg" len="lg"/>
                <a:tailEnd type="triangle" w="lg" len="lg"/>
              </a:ln>
            </p:spPr>
            <p:txBody>
              <a:bodyPr wrap="none" lIns="90000" tIns="46800" rIns="90000" bIns="46800">
                <a:spAutoFit/>
              </a:bodyPr>
              <a:lstStyle/>
              <a:p>
                <a:endParaRPr lang="fr-FR"/>
              </a:p>
            </p:txBody>
          </p:sp>
          <p:sp>
            <p:nvSpPr>
              <p:cNvPr id="24588" name="Text Box 8"/>
              <p:cNvSpPr txBox="1">
                <a:spLocks noChangeArrowheads="1"/>
              </p:cNvSpPr>
              <p:nvPr/>
            </p:nvSpPr>
            <p:spPr bwMode="auto">
              <a:xfrm>
                <a:off x="2811" y="1488"/>
                <a:ext cx="646" cy="231"/>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a:latin typeface="Comic Sans MS" pitchFamily="66" charset="0"/>
                  </a:rPr>
                  <a:t>32 bits</a:t>
                </a:r>
              </a:p>
            </p:txBody>
          </p:sp>
        </p:grpSp>
      </p:grpSp>
      <p:sp>
        <p:nvSpPr>
          <p:cNvPr id="24581" name="ZoneTexte 47"/>
          <p:cNvSpPr txBox="1">
            <a:spLocks noChangeArrowheads="1"/>
          </p:cNvSpPr>
          <p:nvPr/>
        </p:nvSpPr>
        <p:spPr bwMode="auto">
          <a:xfrm>
            <a:off x="214313" y="857250"/>
            <a:ext cx="8643967" cy="2586038"/>
          </a:xfrm>
          <a:prstGeom prst="rect">
            <a:avLst/>
          </a:prstGeom>
          <a:noFill/>
          <a:ln w="9525">
            <a:noFill/>
            <a:miter lim="800000"/>
            <a:headEnd/>
            <a:tailEnd/>
          </a:ln>
        </p:spPr>
        <p:txBody>
          <a:bodyPr wrap="square">
            <a:spAutoFit/>
          </a:bodyPr>
          <a:lstStyle/>
          <a:p>
            <a:pPr eaLnBrk="1" hangingPunct="1"/>
            <a:r>
              <a:rPr lang="fr-FR" sz="2400" dirty="0">
                <a:latin typeface="Times New Roman" pitchFamily="18" charset="0"/>
                <a:cs typeface="Times New Roman" pitchFamily="18" charset="0"/>
              </a:rPr>
              <a:t>Une  adresse IP comprend deux parties : </a:t>
            </a:r>
          </a:p>
          <a:p>
            <a:pPr lvl="1" eaLnBrk="1" hangingPunct="1">
              <a:buFont typeface="Arial" charset="0"/>
              <a:buChar char="•"/>
            </a:pPr>
            <a:r>
              <a:rPr lang="fr-FR" sz="2400" dirty="0">
                <a:latin typeface="Times New Roman" pitchFamily="18" charset="0"/>
                <a:cs typeface="Times New Roman" pitchFamily="18" charset="0"/>
              </a:rPr>
              <a:t> Un </a:t>
            </a:r>
            <a:r>
              <a:rPr lang="fr-FR" sz="2400" b="1" u="sng" dirty="0">
                <a:latin typeface="Times New Roman" pitchFamily="18" charset="0"/>
                <a:cs typeface="Times New Roman" pitchFamily="18" charset="0"/>
              </a:rPr>
              <a:t>numéro de réseau</a:t>
            </a:r>
            <a:r>
              <a:rPr lang="fr-FR" sz="2400" dirty="0">
                <a:latin typeface="Times New Roman" pitchFamily="18" charset="0"/>
                <a:cs typeface="Times New Roman" pitchFamily="18" charset="0"/>
              </a:rPr>
              <a:t>  ( NET-ID): une adresse globale pour </a:t>
            </a:r>
          </a:p>
          <a:p>
            <a:pPr lvl="1" eaLnBrk="1" hangingPunct="1"/>
            <a:r>
              <a:rPr lang="fr-FR" sz="2400" dirty="0">
                <a:latin typeface="Times New Roman" pitchFamily="18" charset="0"/>
                <a:cs typeface="Times New Roman" pitchFamily="18" charset="0"/>
              </a:rPr>
              <a:t>    identifier un réseau, cette adresse et commune à toutes</a:t>
            </a:r>
          </a:p>
          <a:p>
            <a:pPr lvl="1" eaLnBrk="1" hangingPunct="1"/>
            <a:r>
              <a:rPr lang="fr-FR" sz="2400" dirty="0">
                <a:latin typeface="Times New Roman" pitchFamily="18" charset="0"/>
                <a:cs typeface="Times New Roman" pitchFamily="18" charset="0"/>
              </a:rPr>
              <a:t>    les machines de ce réseau.</a:t>
            </a:r>
          </a:p>
          <a:p>
            <a:pPr lvl="1" eaLnBrk="1" hangingPunct="1">
              <a:buFont typeface="Arial" charset="0"/>
              <a:buChar char="•"/>
            </a:pPr>
            <a:r>
              <a:rPr lang="fr-FR" sz="2400" dirty="0">
                <a:latin typeface="Times New Roman" pitchFamily="18" charset="0"/>
                <a:cs typeface="Times New Roman" pitchFamily="18" charset="0"/>
              </a:rPr>
              <a:t> Un </a:t>
            </a:r>
            <a:r>
              <a:rPr lang="fr-FR" sz="2400" b="1" u="sng" dirty="0">
                <a:latin typeface="Times New Roman" pitchFamily="18" charset="0"/>
                <a:cs typeface="Times New Roman" pitchFamily="18" charset="0"/>
              </a:rPr>
              <a:t>numéro de machine</a:t>
            </a:r>
            <a:r>
              <a:rPr lang="fr-FR" sz="2400" dirty="0">
                <a:latin typeface="Times New Roman" pitchFamily="18" charset="0"/>
                <a:cs typeface="Times New Roman" pitchFamily="18" charset="0"/>
              </a:rPr>
              <a:t> (hôte) : identifier une       machine dans un réseau.</a:t>
            </a:r>
          </a:p>
          <a:p>
            <a:pPr eaLnBrk="1" hangingPunct="1"/>
            <a:endParaRPr lang="fr-FR" dirty="0"/>
          </a:p>
        </p:txBody>
      </p:sp>
      <p:sp>
        <p:nvSpPr>
          <p:cNvPr id="24582" name="Text Box 11"/>
          <p:cNvSpPr txBox="1">
            <a:spLocks noChangeArrowheads="1"/>
          </p:cNvSpPr>
          <p:nvPr/>
        </p:nvSpPr>
        <p:spPr bwMode="auto">
          <a:xfrm>
            <a:off x="376238" y="5033963"/>
            <a:ext cx="7978775" cy="1570037"/>
          </a:xfrm>
          <a:prstGeom prst="rect">
            <a:avLst/>
          </a:prstGeom>
          <a:noFill/>
          <a:ln w="9525" algn="ctr">
            <a:noFill/>
            <a:miter lim="800000"/>
            <a:headEnd/>
            <a:tailEnd/>
          </a:ln>
        </p:spPr>
        <p:txBody>
          <a:bodyPr wrap="none">
            <a:spAutoFit/>
          </a:bodyPr>
          <a:lstStyle/>
          <a:p>
            <a:pPr eaLnBrk="1" hangingPunct="1"/>
            <a:r>
              <a:rPr lang="fr-FR" sz="2400" b="1" u="sng" dirty="0">
                <a:latin typeface="Times New Roman" pitchFamily="18" charset="0"/>
                <a:cs typeface="Times New Roman" pitchFamily="18" charset="0"/>
              </a:rPr>
              <a:t>Exemple :  </a:t>
            </a:r>
            <a:r>
              <a:rPr lang="fr-FR" sz="2400" dirty="0">
                <a:latin typeface="Times New Roman" pitchFamily="18" charset="0"/>
                <a:cs typeface="Times New Roman" pitchFamily="18" charset="0"/>
              </a:rPr>
              <a:t>soit l’adresse </a:t>
            </a:r>
            <a:r>
              <a:rPr lang="fr-FR" sz="2400" b="1" dirty="0">
                <a:latin typeface="Times New Roman" pitchFamily="18" charset="0"/>
                <a:cs typeface="Times New Roman" pitchFamily="18" charset="0"/>
              </a:rPr>
              <a:t>131 . 108 . 122 . 204 , si on considère</a:t>
            </a:r>
          </a:p>
          <a:p>
            <a:pPr eaLnBrk="1" hangingPunct="1"/>
            <a:r>
              <a:rPr lang="fr-FR" sz="2400" b="1" dirty="0">
                <a:latin typeface="Times New Roman" pitchFamily="18" charset="0"/>
                <a:cs typeface="Times New Roman" pitchFamily="18" charset="0"/>
              </a:rPr>
              <a:t> k = 16 et n=16 alors :</a:t>
            </a:r>
          </a:p>
          <a:p>
            <a:pPr eaLnBrk="1" hangingPunct="1"/>
            <a:r>
              <a:rPr lang="fr-FR" sz="2400" dirty="0">
                <a:latin typeface="Times New Roman" pitchFamily="18" charset="0"/>
                <a:cs typeface="Times New Roman" pitchFamily="18" charset="0"/>
              </a:rPr>
              <a:t>NET-ID : 131.108.0.0</a:t>
            </a:r>
          </a:p>
          <a:p>
            <a:pPr eaLnBrk="1" hangingPunct="1"/>
            <a:r>
              <a:rPr lang="fr-FR" sz="2400" dirty="0">
                <a:latin typeface="Times New Roman" pitchFamily="18" charset="0"/>
                <a:cs typeface="Times New Roman" pitchFamily="18" charset="0"/>
              </a:rPr>
              <a:t>HOST : 0.0.122.204</a:t>
            </a:r>
          </a:p>
        </p:txBody>
      </p:sp>
      <p:sp>
        <p:nvSpPr>
          <p:cNvPr id="24583" name="ZoneTexte 10"/>
          <p:cNvSpPr txBox="1">
            <a:spLocks noChangeArrowheads="1"/>
          </p:cNvSpPr>
          <p:nvPr/>
        </p:nvSpPr>
        <p:spPr bwMode="auto">
          <a:xfrm>
            <a:off x="642938" y="4214813"/>
            <a:ext cx="5768975" cy="738187"/>
          </a:xfrm>
          <a:prstGeom prst="rect">
            <a:avLst/>
          </a:prstGeom>
          <a:noFill/>
          <a:ln w="9525">
            <a:noFill/>
            <a:miter lim="800000"/>
            <a:headEnd/>
            <a:tailEnd/>
          </a:ln>
        </p:spPr>
        <p:txBody>
          <a:bodyPr wrap="none">
            <a:spAutoFit/>
          </a:bodyPr>
          <a:lstStyle/>
          <a:p>
            <a:pPr lvl="1" eaLnBrk="1" hangingPunct="1"/>
            <a:r>
              <a:rPr lang="fr-FR" sz="2400" b="1">
                <a:latin typeface="Times New Roman" pitchFamily="18" charset="0"/>
                <a:cs typeface="Times New Roman" pitchFamily="18" charset="0"/>
              </a:rPr>
              <a:t>Une adresse  = N° réseau + N° machine</a:t>
            </a:r>
          </a:p>
          <a:p>
            <a:pPr eaLnBrk="1" hangingPunct="1"/>
            <a:endParaRPr lang="fr-F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5"/>
          <p:cNvSpPr>
            <a:spLocks noGrp="1"/>
          </p:cNvSpPr>
          <p:nvPr>
            <p:ph type="sldNum" sz="quarter" idx="12"/>
          </p:nvPr>
        </p:nvSpPr>
        <p:spPr bwMode="auto">
          <a:noFill/>
          <a:ln>
            <a:miter lim="800000"/>
            <a:headEnd/>
            <a:tailEnd/>
          </a:ln>
        </p:spPr>
        <p:txBody>
          <a:bodyPr/>
          <a:lstStyle/>
          <a:p>
            <a:fld id="{1CA43AB4-51D4-4BC1-B72E-3208AA1AD8FF}" type="slidenum">
              <a:rPr lang="fr-FR"/>
              <a:pPr/>
              <a:t>31</a:t>
            </a:fld>
            <a:endParaRPr lang="fr-FR"/>
          </a:p>
        </p:txBody>
      </p:sp>
      <p:sp>
        <p:nvSpPr>
          <p:cNvPr id="26627" name="Rectangle 2"/>
          <p:cNvSpPr>
            <a:spLocks noGrp="1" noChangeArrowheads="1"/>
          </p:cNvSpPr>
          <p:nvPr>
            <p:ph type="title"/>
          </p:nvPr>
        </p:nvSpPr>
        <p:spPr>
          <a:xfrm>
            <a:off x="457200" y="274638"/>
            <a:ext cx="8229600" cy="1511300"/>
          </a:xfrm>
        </p:spPr>
        <p:txBody>
          <a:bodyPr/>
          <a:lstStyle/>
          <a:p>
            <a:pPr algn="l"/>
            <a:r>
              <a:rPr lang="fr-FR" sz="2000" dirty="0">
                <a:latin typeface="Times New Roman" pitchFamily="18" charset="0"/>
                <a:cs typeface="Times New Roman" pitchFamily="18" charset="0"/>
              </a:rPr>
              <a:t>Exemple  :  soit le réseau  ayant le numéro 192.168.1.0</a:t>
            </a:r>
            <a:br>
              <a:rPr lang="fr-FR" sz="2000" dirty="0">
                <a:latin typeface="Times New Roman" pitchFamily="18" charset="0"/>
                <a:cs typeface="Times New Roman" pitchFamily="18" charset="0"/>
              </a:rPr>
            </a:br>
            <a:r>
              <a:rPr lang="fr-FR" sz="2000" dirty="0">
                <a:latin typeface="Times New Roman" pitchFamily="18" charset="0"/>
                <a:cs typeface="Times New Roman" pitchFamily="18" charset="0"/>
              </a:rPr>
              <a:t>les machines de ce réseau possèdent les adresses :</a:t>
            </a:r>
            <a:br>
              <a:rPr lang="fr-FR" sz="2000" dirty="0">
                <a:latin typeface="Times New Roman" pitchFamily="18" charset="0"/>
                <a:cs typeface="Times New Roman" pitchFamily="18" charset="0"/>
              </a:rPr>
            </a:br>
            <a:r>
              <a:rPr lang="fr-FR" sz="2000" dirty="0">
                <a:latin typeface="Times New Roman" pitchFamily="18" charset="0"/>
                <a:cs typeface="Times New Roman" pitchFamily="18" charset="0"/>
              </a:rPr>
              <a:t> </a:t>
            </a:r>
            <a:r>
              <a:rPr lang="fr-FR" sz="2000" b="1" dirty="0">
                <a:solidFill>
                  <a:srgbClr val="FF0000"/>
                </a:solidFill>
                <a:latin typeface="Times New Roman" pitchFamily="18" charset="0"/>
                <a:cs typeface="Times New Roman" pitchFamily="18" charset="0"/>
              </a:rPr>
              <a:t>192.168.1</a:t>
            </a:r>
            <a:r>
              <a:rPr lang="fr-FR" sz="2000" b="1" dirty="0">
                <a:solidFill>
                  <a:schemeClr val="tx2"/>
                </a:solidFill>
                <a:latin typeface="Times New Roman" pitchFamily="18" charset="0"/>
                <a:cs typeface="Times New Roman" pitchFamily="18" charset="0"/>
              </a:rPr>
              <a:t>.1</a:t>
            </a:r>
            <a:r>
              <a:rPr lang="fr-FR" sz="2000" dirty="0">
                <a:latin typeface="Times New Roman" pitchFamily="18" charset="0"/>
                <a:cs typeface="Times New Roman" pitchFamily="18" charset="0"/>
              </a:rPr>
              <a:t> ,   </a:t>
            </a:r>
            <a:r>
              <a:rPr lang="fr-FR" sz="2000" b="1" dirty="0">
                <a:solidFill>
                  <a:srgbClr val="FF0000"/>
                </a:solidFill>
                <a:latin typeface="Times New Roman" pitchFamily="18" charset="0"/>
                <a:cs typeface="Times New Roman" pitchFamily="18" charset="0"/>
              </a:rPr>
              <a:t>192.168.1</a:t>
            </a:r>
            <a:r>
              <a:rPr lang="fr-FR" sz="2000" b="1" dirty="0">
                <a:solidFill>
                  <a:schemeClr val="tx2"/>
                </a:solidFill>
                <a:latin typeface="Times New Roman" pitchFamily="18" charset="0"/>
                <a:cs typeface="Times New Roman" pitchFamily="18" charset="0"/>
              </a:rPr>
              <a:t>.2</a:t>
            </a:r>
            <a:r>
              <a:rPr lang="fr-FR" sz="2000" dirty="0">
                <a:latin typeface="Times New Roman" pitchFamily="18" charset="0"/>
                <a:cs typeface="Times New Roman" pitchFamily="18" charset="0"/>
              </a:rPr>
              <a:t> ,  </a:t>
            </a:r>
            <a:r>
              <a:rPr lang="fr-FR" sz="2000" b="1" dirty="0">
                <a:solidFill>
                  <a:srgbClr val="FF0000"/>
                </a:solidFill>
                <a:latin typeface="Times New Roman" pitchFamily="18" charset="0"/>
                <a:cs typeface="Times New Roman" pitchFamily="18" charset="0"/>
              </a:rPr>
              <a:t>192.168.1</a:t>
            </a:r>
            <a:r>
              <a:rPr lang="fr-FR" sz="2000" b="1" dirty="0">
                <a:solidFill>
                  <a:schemeClr val="tx2"/>
                </a:solidFill>
                <a:latin typeface="Times New Roman" pitchFamily="18" charset="0"/>
                <a:cs typeface="Times New Roman" pitchFamily="18" charset="0"/>
              </a:rPr>
              <a:t>.3</a:t>
            </a:r>
            <a:r>
              <a:rPr lang="fr-FR" sz="2000" dirty="0">
                <a:latin typeface="Times New Roman" pitchFamily="18" charset="0"/>
                <a:cs typeface="Times New Roman" pitchFamily="18" charset="0"/>
              </a:rPr>
              <a:t> ,  </a:t>
            </a:r>
            <a:r>
              <a:rPr lang="fr-FR" sz="2000" b="1" dirty="0">
                <a:solidFill>
                  <a:srgbClr val="FF0000"/>
                </a:solidFill>
                <a:latin typeface="Times New Roman" pitchFamily="18" charset="0"/>
                <a:cs typeface="Times New Roman" pitchFamily="18" charset="0"/>
              </a:rPr>
              <a:t>192.168.1</a:t>
            </a:r>
            <a:r>
              <a:rPr lang="fr-FR" sz="2000" b="1" dirty="0">
                <a:solidFill>
                  <a:schemeClr val="tx2"/>
                </a:solidFill>
                <a:latin typeface="Times New Roman" pitchFamily="18" charset="0"/>
                <a:cs typeface="Times New Roman" pitchFamily="18" charset="0"/>
              </a:rPr>
              <a:t>.4</a:t>
            </a:r>
            <a:r>
              <a:rPr lang="fr-FR" sz="2000" dirty="0">
                <a:latin typeface="Times New Roman" pitchFamily="18" charset="0"/>
                <a:cs typeface="Times New Roman" pitchFamily="18" charset="0"/>
              </a:rPr>
              <a:t> ,  </a:t>
            </a:r>
            <a:r>
              <a:rPr lang="fr-FR" sz="2000" b="1" dirty="0">
                <a:solidFill>
                  <a:srgbClr val="FF0000"/>
                </a:solidFill>
                <a:latin typeface="Times New Roman" pitchFamily="18" charset="0"/>
                <a:cs typeface="Times New Roman" pitchFamily="18" charset="0"/>
              </a:rPr>
              <a:t>192.168.1</a:t>
            </a:r>
            <a:r>
              <a:rPr lang="fr-FR" sz="2000" b="1" dirty="0">
                <a:solidFill>
                  <a:schemeClr val="tx2"/>
                </a:solidFill>
                <a:latin typeface="Times New Roman" pitchFamily="18" charset="0"/>
                <a:cs typeface="Times New Roman" pitchFamily="18" charset="0"/>
              </a:rPr>
              <a:t>.5</a:t>
            </a:r>
            <a:r>
              <a:rPr lang="fr-FR" sz="2000" dirty="0">
                <a:latin typeface="Times New Roman" pitchFamily="18" charset="0"/>
                <a:cs typeface="Times New Roman" pitchFamily="18" charset="0"/>
              </a:rPr>
              <a:t> ,  </a:t>
            </a:r>
            <a:r>
              <a:rPr lang="fr-FR" sz="2000" b="1" dirty="0">
                <a:solidFill>
                  <a:srgbClr val="FF0000"/>
                </a:solidFill>
                <a:latin typeface="Times New Roman" pitchFamily="18" charset="0"/>
                <a:cs typeface="Times New Roman" pitchFamily="18" charset="0"/>
              </a:rPr>
              <a:t>192.168.1</a:t>
            </a:r>
            <a:r>
              <a:rPr lang="fr-FR" sz="2000" b="1" dirty="0">
                <a:solidFill>
                  <a:schemeClr val="tx2"/>
                </a:solidFill>
                <a:latin typeface="Times New Roman" pitchFamily="18" charset="0"/>
                <a:cs typeface="Times New Roman" pitchFamily="18" charset="0"/>
              </a:rPr>
              <a:t>.6</a:t>
            </a:r>
          </a:p>
        </p:txBody>
      </p:sp>
      <p:sp>
        <p:nvSpPr>
          <p:cNvPr id="26628" name="computr1"/>
          <p:cNvSpPr>
            <a:spLocks noEditPoints="1" noChangeArrowheads="1"/>
          </p:cNvSpPr>
          <p:nvPr/>
        </p:nvSpPr>
        <p:spPr bwMode="auto">
          <a:xfrm>
            <a:off x="784225" y="2125663"/>
            <a:ext cx="1035050" cy="941387"/>
          </a:xfrm>
          <a:custGeom>
            <a:avLst/>
            <a:gdLst>
              <a:gd name="T0" fmla="*/ 2147483646 w 21600"/>
              <a:gd name="T1" fmla="*/ 0 h 21600"/>
              <a:gd name="T2" fmla="*/ 2147483646 w 21600"/>
              <a:gd name="T3" fmla="*/ 0 h 21600"/>
              <a:gd name="T4" fmla="*/ 2147483646 w 21600"/>
              <a:gd name="T5" fmla="*/ 0 h 21600"/>
              <a:gd name="T6" fmla="*/ 0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0 w 21600"/>
              <a:gd name="T25" fmla="*/ 2147483646 h 21600"/>
              <a:gd name="T26" fmla="*/ 2147483646 w 21600"/>
              <a:gd name="T27" fmla="*/ 2147483646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4923 w 21600"/>
              <a:gd name="T43" fmla="*/ 2541 h 21600"/>
              <a:gd name="T44" fmla="*/ 16756 w 21600"/>
              <a:gd name="T45" fmla="*/ 11153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p:spPr>
        <p:txBody>
          <a:bodyPr/>
          <a:lstStyle/>
          <a:p>
            <a:endParaRPr lang="fr-FR"/>
          </a:p>
        </p:txBody>
      </p:sp>
      <p:sp>
        <p:nvSpPr>
          <p:cNvPr id="26629" name="computr1"/>
          <p:cNvSpPr>
            <a:spLocks noEditPoints="1" noChangeArrowheads="1"/>
          </p:cNvSpPr>
          <p:nvPr/>
        </p:nvSpPr>
        <p:spPr bwMode="auto">
          <a:xfrm>
            <a:off x="5673725" y="3487738"/>
            <a:ext cx="1035050" cy="941387"/>
          </a:xfrm>
          <a:custGeom>
            <a:avLst/>
            <a:gdLst>
              <a:gd name="T0" fmla="*/ 2147483646 w 21600"/>
              <a:gd name="T1" fmla="*/ 0 h 21600"/>
              <a:gd name="T2" fmla="*/ 2147483646 w 21600"/>
              <a:gd name="T3" fmla="*/ 0 h 21600"/>
              <a:gd name="T4" fmla="*/ 2147483646 w 21600"/>
              <a:gd name="T5" fmla="*/ 0 h 21600"/>
              <a:gd name="T6" fmla="*/ 0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0 w 21600"/>
              <a:gd name="T25" fmla="*/ 2147483646 h 21600"/>
              <a:gd name="T26" fmla="*/ 2147483646 w 21600"/>
              <a:gd name="T27" fmla="*/ 2147483646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4923 w 21600"/>
              <a:gd name="T43" fmla="*/ 2541 h 21600"/>
              <a:gd name="T44" fmla="*/ 16756 w 21600"/>
              <a:gd name="T45" fmla="*/ 11153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p:spPr>
        <p:txBody>
          <a:bodyPr/>
          <a:lstStyle/>
          <a:p>
            <a:endParaRPr lang="fr-FR"/>
          </a:p>
        </p:txBody>
      </p:sp>
      <p:sp>
        <p:nvSpPr>
          <p:cNvPr id="26630" name="computr1"/>
          <p:cNvSpPr>
            <a:spLocks noEditPoints="1" noChangeArrowheads="1"/>
          </p:cNvSpPr>
          <p:nvPr/>
        </p:nvSpPr>
        <p:spPr bwMode="auto">
          <a:xfrm>
            <a:off x="5673725" y="4975225"/>
            <a:ext cx="1035050" cy="941388"/>
          </a:xfrm>
          <a:custGeom>
            <a:avLst/>
            <a:gdLst>
              <a:gd name="T0" fmla="*/ 2147483646 w 21600"/>
              <a:gd name="T1" fmla="*/ 0 h 21600"/>
              <a:gd name="T2" fmla="*/ 2147483646 w 21600"/>
              <a:gd name="T3" fmla="*/ 0 h 21600"/>
              <a:gd name="T4" fmla="*/ 2147483646 w 21600"/>
              <a:gd name="T5" fmla="*/ 0 h 21600"/>
              <a:gd name="T6" fmla="*/ 0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0 w 21600"/>
              <a:gd name="T25" fmla="*/ 2147483646 h 21600"/>
              <a:gd name="T26" fmla="*/ 2147483646 w 21600"/>
              <a:gd name="T27" fmla="*/ 2147483646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4923 w 21600"/>
              <a:gd name="T43" fmla="*/ 2541 h 21600"/>
              <a:gd name="T44" fmla="*/ 16756 w 21600"/>
              <a:gd name="T45" fmla="*/ 11153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p:spPr>
        <p:txBody>
          <a:bodyPr/>
          <a:lstStyle/>
          <a:p>
            <a:endParaRPr lang="fr-FR"/>
          </a:p>
        </p:txBody>
      </p:sp>
      <p:sp>
        <p:nvSpPr>
          <p:cNvPr id="26631" name="computr1"/>
          <p:cNvSpPr>
            <a:spLocks noEditPoints="1" noChangeArrowheads="1"/>
          </p:cNvSpPr>
          <p:nvPr/>
        </p:nvSpPr>
        <p:spPr bwMode="auto">
          <a:xfrm>
            <a:off x="3970338" y="4975225"/>
            <a:ext cx="1035050" cy="941388"/>
          </a:xfrm>
          <a:custGeom>
            <a:avLst/>
            <a:gdLst>
              <a:gd name="T0" fmla="*/ 2147483646 w 21600"/>
              <a:gd name="T1" fmla="*/ 0 h 21600"/>
              <a:gd name="T2" fmla="*/ 2147483646 w 21600"/>
              <a:gd name="T3" fmla="*/ 0 h 21600"/>
              <a:gd name="T4" fmla="*/ 2147483646 w 21600"/>
              <a:gd name="T5" fmla="*/ 0 h 21600"/>
              <a:gd name="T6" fmla="*/ 0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0 w 21600"/>
              <a:gd name="T25" fmla="*/ 2147483646 h 21600"/>
              <a:gd name="T26" fmla="*/ 2147483646 w 21600"/>
              <a:gd name="T27" fmla="*/ 2147483646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4923 w 21600"/>
              <a:gd name="T43" fmla="*/ 2541 h 21600"/>
              <a:gd name="T44" fmla="*/ 16756 w 21600"/>
              <a:gd name="T45" fmla="*/ 11153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p:spPr>
        <p:txBody>
          <a:bodyPr/>
          <a:lstStyle/>
          <a:p>
            <a:endParaRPr lang="fr-FR"/>
          </a:p>
        </p:txBody>
      </p:sp>
      <p:sp>
        <p:nvSpPr>
          <p:cNvPr id="26632" name="computr1"/>
          <p:cNvSpPr>
            <a:spLocks noEditPoints="1" noChangeArrowheads="1"/>
          </p:cNvSpPr>
          <p:nvPr/>
        </p:nvSpPr>
        <p:spPr bwMode="auto">
          <a:xfrm>
            <a:off x="2439988" y="4975225"/>
            <a:ext cx="1035050" cy="941388"/>
          </a:xfrm>
          <a:custGeom>
            <a:avLst/>
            <a:gdLst>
              <a:gd name="T0" fmla="*/ 2147483646 w 21600"/>
              <a:gd name="T1" fmla="*/ 0 h 21600"/>
              <a:gd name="T2" fmla="*/ 2147483646 w 21600"/>
              <a:gd name="T3" fmla="*/ 0 h 21600"/>
              <a:gd name="T4" fmla="*/ 2147483646 w 21600"/>
              <a:gd name="T5" fmla="*/ 0 h 21600"/>
              <a:gd name="T6" fmla="*/ 0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0 w 21600"/>
              <a:gd name="T25" fmla="*/ 2147483646 h 21600"/>
              <a:gd name="T26" fmla="*/ 2147483646 w 21600"/>
              <a:gd name="T27" fmla="*/ 2147483646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4923 w 21600"/>
              <a:gd name="T43" fmla="*/ 2541 h 21600"/>
              <a:gd name="T44" fmla="*/ 16756 w 21600"/>
              <a:gd name="T45" fmla="*/ 11153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p:spPr>
        <p:txBody>
          <a:bodyPr/>
          <a:lstStyle/>
          <a:p>
            <a:endParaRPr lang="fr-FR"/>
          </a:p>
        </p:txBody>
      </p:sp>
      <p:sp>
        <p:nvSpPr>
          <p:cNvPr id="26633" name="computr1"/>
          <p:cNvSpPr>
            <a:spLocks noEditPoints="1" noChangeArrowheads="1"/>
          </p:cNvSpPr>
          <p:nvPr/>
        </p:nvSpPr>
        <p:spPr bwMode="auto">
          <a:xfrm>
            <a:off x="1000125" y="4975225"/>
            <a:ext cx="1035050" cy="941388"/>
          </a:xfrm>
          <a:custGeom>
            <a:avLst/>
            <a:gdLst>
              <a:gd name="T0" fmla="*/ 2147483646 w 21600"/>
              <a:gd name="T1" fmla="*/ 0 h 21600"/>
              <a:gd name="T2" fmla="*/ 2147483646 w 21600"/>
              <a:gd name="T3" fmla="*/ 0 h 21600"/>
              <a:gd name="T4" fmla="*/ 2147483646 w 21600"/>
              <a:gd name="T5" fmla="*/ 0 h 21600"/>
              <a:gd name="T6" fmla="*/ 0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0 w 21600"/>
              <a:gd name="T25" fmla="*/ 2147483646 h 21600"/>
              <a:gd name="T26" fmla="*/ 2147483646 w 21600"/>
              <a:gd name="T27" fmla="*/ 2147483646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4923 w 21600"/>
              <a:gd name="T43" fmla="*/ 2541 h 21600"/>
              <a:gd name="T44" fmla="*/ 16756 w 21600"/>
              <a:gd name="T45" fmla="*/ 11153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p:spPr>
        <p:txBody>
          <a:bodyPr/>
          <a:lstStyle/>
          <a:p>
            <a:endParaRPr lang="fr-FR"/>
          </a:p>
        </p:txBody>
      </p:sp>
      <p:sp>
        <p:nvSpPr>
          <p:cNvPr id="26634" name="Rectangle 11"/>
          <p:cNvSpPr>
            <a:spLocks noChangeArrowheads="1"/>
          </p:cNvSpPr>
          <p:nvPr/>
        </p:nvSpPr>
        <p:spPr bwMode="auto">
          <a:xfrm>
            <a:off x="3317875" y="3787775"/>
            <a:ext cx="1268413" cy="323850"/>
          </a:xfrm>
          <a:prstGeom prst="rect">
            <a:avLst/>
          </a:prstGeom>
          <a:solidFill>
            <a:schemeClr val="accent1"/>
          </a:solidFill>
          <a:ln w="9525">
            <a:solidFill>
              <a:schemeClr val="tx1"/>
            </a:solidFill>
            <a:miter lim="800000"/>
            <a:headEnd/>
            <a:tailEnd/>
          </a:ln>
        </p:spPr>
        <p:txBody>
          <a:bodyPr wrap="none" anchor="ctr"/>
          <a:lstStyle/>
          <a:p>
            <a:pPr eaLnBrk="1" hangingPunct="1"/>
            <a:r>
              <a:rPr lang="fr-FR"/>
              <a:t>Hub </a:t>
            </a:r>
          </a:p>
        </p:txBody>
      </p:sp>
      <p:cxnSp>
        <p:nvCxnSpPr>
          <p:cNvPr id="26635" name="AutoShape 12"/>
          <p:cNvCxnSpPr>
            <a:cxnSpLocks noChangeShapeType="1"/>
            <a:stCxn id="26633" idx="1"/>
            <a:endCxn id="26634" idx="2"/>
          </p:cNvCxnSpPr>
          <p:nvPr/>
        </p:nvCxnSpPr>
        <p:spPr bwMode="auto">
          <a:xfrm rot="-5400000">
            <a:off x="2303463" y="3325812"/>
            <a:ext cx="863600" cy="2435225"/>
          </a:xfrm>
          <a:prstGeom prst="bentConnector3">
            <a:avLst>
              <a:gd name="adj1" fmla="val 50000"/>
            </a:avLst>
          </a:prstGeom>
          <a:noFill/>
          <a:ln w="9525">
            <a:solidFill>
              <a:schemeClr val="tx1"/>
            </a:solidFill>
            <a:miter lim="800000"/>
            <a:headEnd/>
            <a:tailEnd/>
          </a:ln>
        </p:spPr>
      </p:cxnSp>
      <p:cxnSp>
        <p:nvCxnSpPr>
          <p:cNvPr id="26636" name="AutoShape 13"/>
          <p:cNvCxnSpPr>
            <a:cxnSpLocks noChangeShapeType="1"/>
            <a:stCxn id="26632" idx="1"/>
            <a:endCxn id="26634" idx="2"/>
          </p:cNvCxnSpPr>
          <p:nvPr/>
        </p:nvCxnSpPr>
        <p:spPr bwMode="auto">
          <a:xfrm rot="-5400000">
            <a:off x="3023394" y="4045744"/>
            <a:ext cx="863600" cy="995362"/>
          </a:xfrm>
          <a:prstGeom prst="bentConnector3">
            <a:avLst>
              <a:gd name="adj1" fmla="val 50000"/>
            </a:avLst>
          </a:prstGeom>
          <a:noFill/>
          <a:ln w="9525">
            <a:solidFill>
              <a:schemeClr val="tx1"/>
            </a:solidFill>
            <a:miter lim="800000"/>
            <a:headEnd/>
            <a:tailEnd/>
          </a:ln>
        </p:spPr>
      </p:cxnSp>
      <p:cxnSp>
        <p:nvCxnSpPr>
          <p:cNvPr id="26637" name="AutoShape 14"/>
          <p:cNvCxnSpPr>
            <a:cxnSpLocks noChangeShapeType="1"/>
            <a:stCxn id="26631" idx="1"/>
            <a:endCxn id="26634" idx="2"/>
          </p:cNvCxnSpPr>
          <p:nvPr/>
        </p:nvCxnSpPr>
        <p:spPr bwMode="auto">
          <a:xfrm rot="5400000" flipH="1">
            <a:off x="3788569" y="4275931"/>
            <a:ext cx="863600" cy="534988"/>
          </a:xfrm>
          <a:prstGeom prst="bentConnector3">
            <a:avLst>
              <a:gd name="adj1" fmla="val 50000"/>
            </a:avLst>
          </a:prstGeom>
          <a:noFill/>
          <a:ln w="9525">
            <a:solidFill>
              <a:schemeClr val="tx1"/>
            </a:solidFill>
            <a:miter lim="800000"/>
            <a:headEnd/>
            <a:tailEnd/>
          </a:ln>
        </p:spPr>
      </p:cxnSp>
      <p:cxnSp>
        <p:nvCxnSpPr>
          <p:cNvPr id="26638" name="AutoShape 15"/>
          <p:cNvCxnSpPr>
            <a:cxnSpLocks noChangeShapeType="1"/>
            <a:stCxn id="26630" idx="10"/>
            <a:endCxn id="26634" idx="3"/>
          </p:cNvCxnSpPr>
          <p:nvPr/>
        </p:nvCxnSpPr>
        <p:spPr bwMode="auto">
          <a:xfrm rot="10800000">
            <a:off x="4586288" y="3949700"/>
            <a:ext cx="1185862" cy="1320800"/>
          </a:xfrm>
          <a:prstGeom prst="bentConnector3">
            <a:avLst>
              <a:gd name="adj1" fmla="val 54218"/>
            </a:avLst>
          </a:prstGeom>
          <a:noFill/>
          <a:ln w="9525">
            <a:solidFill>
              <a:schemeClr val="tx1"/>
            </a:solidFill>
            <a:miter lim="800000"/>
            <a:headEnd/>
            <a:tailEnd/>
          </a:ln>
        </p:spPr>
      </p:cxnSp>
      <p:cxnSp>
        <p:nvCxnSpPr>
          <p:cNvPr id="26639" name="AutoShape 16"/>
          <p:cNvCxnSpPr>
            <a:cxnSpLocks noChangeShapeType="1"/>
            <a:stCxn id="26629" idx="10"/>
            <a:endCxn id="26634" idx="3"/>
          </p:cNvCxnSpPr>
          <p:nvPr/>
        </p:nvCxnSpPr>
        <p:spPr bwMode="auto">
          <a:xfrm rot="10800000" flipV="1">
            <a:off x="4586288" y="3783013"/>
            <a:ext cx="1185862" cy="166687"/>
          </a:xfrm>
          <a:prstGeom prst="bentConnector3">
            <a:avLst>
              <a:gd name="adj1" fmla="val 54218"/>
            </a:avLst>
          </a:prstGeom>
          <a:noFill/>
          <a:ln w="9525">
            <a:solidFill>
              <a:schemeClr val="tx1"/>
            </a:solidFill>
            <a:miter lim="800000"/>
            <a:headEnd/>
            <a:tailEnd/>
          </a:ln>
        </p:spPr>
      </p:cxnSp>
      <p:cxnSp>
        <p:nvCxnSpPr>
          <p:cNvPr id="26640" name="AutoShape 18"/>
          <p:cNvCxnSpPr>
            <a:cxnSpLocks noChangeShapeType="1"/>
            <a:stCxn id="26628" idx="5"/>
            <a:endCxn id="26634" idx="1"/>
          </p:cNvCxnSpPr>
          <p:nvPr/>
        </p:nvCxnSpPr>
        <p:spPr bwMode="auto">
          <a:xfrm rot="16200000" flipH="1">
            <a:off x="1868488" y="2500312"/>
            <a:ext cx="882650" cy="2016125"/>
          </a:xfrm>
          <a:prstGeom prst="bentConnector2">
            <a:avLst/>
          </a:prstGeom>
          <a:noFill/>
          <a:ln w="9525">
            <a:solidFill>
              <a:schemeClr val="tx1"/>
            </a:solidFill>
            <a:miter lim="800000"/>
            <a:headEnd/>
            <a:tailEnd/>
          </a:ln>
        </p:spPr>
      </p:cxnSp>
      <p:sp>
        <p:nvSpPr>
          <p:cNvPr id="26641" name="Text Box 19"/>
          <p:cNvSpPr txBox="1">
            <a:spLocks noChangeArrowheads="1"/>
          </p:cNvSpPr>
          <p:nvPr/>
        </p:nvSpPr>
        <p:spPr bwMode="auto">
          <a:xfrm>
            <a:off x="606425" y="3051175"/>
            <a:ext cx="1751013" cy="366713"/>
          </a:xfrm>
          <a:prstGeom prst="rect">
            <a:avLst/>
          </a:prstGeom>
          <a:solidFill>
            <a:schemeClr val="bg1">
              <a:alpha val="65881"/>
            </a:schemeClr>
          </a:solidFill>
          <a:ln w="9525">
            <a:noFill/>
            <a:miter lim="800000"/>
            <a:headEnd/>
            <a:tailEnd/>
          </a:ln>
        </p:spPr>
        <p:txBody>
          <a:bodyPr>
            <a:spAutoFit/>
          </a:bodyPr>
          <a:lstStyle/>
          <a:p>
            <a:pPr eaLnBrk="1" hangingPunct="1"/>
            <a:r>
              <a:rPr lang="fr-FR"/>
              <a:t>192.168.1.1</a:t>
            </a:r>
          </a:p>
        </p:txBody>
      </p:sp>
      <p:sp>
        <p:nvSpPr>
          <p:cNvPr id="26642" name="Text Box 20"/>
          <p:cNvSpPr txBox="1">
            <a:spLocks noChangeArrowheads="1"/>
          </p:cNvSpPr>
          <p:nvPr/>
        </p:nvSpPr>
        <p:spPr bwMode="auto">
          <a:xfrm>
            <a:off x="6886575" y="3930650"/>
            <a:ext cx="1614488" cy="369888"/>
          </a:xfrm>
          <a:prstGeom prst="rect">
            <a:avLst/>
          </a:prstGeom>
          <a:solidFill>
            <a:schemeClr val="bg1">
              <a:alpha val="65881"/>
            </a:schemeClr>
          </a:solidFill>
          <a:ln w="9525">
            <a:noFill/>
            <a:miter lim="800000"/>
            <a:headEnd/>
            <a:tailEnd/>
          </a:ln>
        </p:spPr>
        <p:txBody>
          <a:bodyPr>
            <a:spAutoFit/>
          </a:bodyPr>
          <a:lstStyle/>
          <a:p>
            <a:pPr eaLnBrk="1" hangingPunct="1"/>
            <a:r>
              <a:rPr lang="fr-FR"/>
              <a:t>192.168.1.2</a:t>
            </a:r>
          </a:p>
        </p:txBody>
      </p:sp>
      <p:sp>
        <p:nvSpPr>
          <p:cNvPr id="26643" name="Text Box 21"/>
          <p:cNvSpPr txBox="1">
            <a:spLocks noChangeArrowheads="1"/>
          </p:cNvSpPr>
          <p:nvPr/>
        </p:nvSpPr>
        <p:spPr bwMode="auto">
          <a:xfrm>
            <a:off x="5815013" y="5916613"/>
            <a:ext cx="1614487" cy="369887"/>
          </a:xfrm>
          <a:prstGeom prst="rect">
            <a:avLst/>
          </a:prstGeom>
          <a:solidFill>
            <a:schemeClr val="bg1">
              <a:alpha val="65881"/>
            </a:schemeClr>
          </a:solidFill>
          <a:ln w="9525">
            <a:noFill/>
            <a:miter lim="800000"/>
            <a:headEnd/>
            <a:tailEnd/>
          </a:ln>
        </p:spPr>
        <p:txBody>
          <a:bodyPr>
            <a:spAutoFit/>
          </a:bodyPr>
          <a:lstStyle/>
          <a:p>
            <a:pPr eaLnBrk="1" hangingPunct="1"/>
            <a:r>
              <a:rPr lang="fr-FR"/>
              <a:t>192.168.1.3</a:t>
            </a:r>
          </a:p>
        </p:txBody>
      </p:sp>
      <p:sp>
        <p:nvSpPr>
          <p:cNvPr id="26644" name="Text Box 22"/>
          <p:cNvSpPr txBox="1">
            <a:spLocks noChangeArrowheads="1"/>
          </p:cNvSpPr>
          <p:nvPr/>
        </p:nvSpPr>
        <p:spPr bwMode="auto">
          <a:xfrm>
            <a:off x="3924300" y="5916613"/>
            <a:ext cx="1719263" cy="369887"/>
          </a:xfrm>
          <a:prstGeom prst="rect">
            <a:avLst/>
          </a:prstGeom>
          <a:solidFill>
            <a:schemeClr val="bg1">
              <a:alpha val="65881"/>
            </a:schemeClr>
          </a:solidFill>
          <a:ln w="9525">
            <a:noFill/>
            <a:miter lim="800000"/>
            <a:headEnd/>
            <a:tailEnd/>
          </a:ln>
        </p:spPr>
        <p:txBody>
          <a:bodyPr>
            <a:spAutoFit/>
          </a:bodyPr>
          <a:lstStyle/>
          <a:p>
            <a:pPr eaLnBrk="1" hangingPunct="1"/>
            <a:r>
              <a:rPr lang="fr-FR"/>
              <a:t>192.168.1.4</a:t>
            </a:r>
          </a:p>
        </p:txBody>
      </p:sp>
      <p:sp>
        <p:nvSpPr>
          <p:cNvPr id="26645" name="Text Box 23"/>
          <p:cNvSpPr txBox="1">
            <a:spLocks noChangeArrowheads="1"/>
          </p:cNvSpPr>
          <p:nvPr/>
        </p:nvSpPr>
        <p:spPr bwMode="auto">
          <a:xfrm>
            <a:off x="2143125" y="5916613"/>
            <a:ext cx="1614488" cy="369887"/>
          </a:xfrm>
          <a:prstGeom prst="rect">
            <a:avLst/>
          </a:prstGeom>
          <a:solidFill>
            <a:schemeClr val="bg1">
              <a:alpha val="65881"/>
            </a:schemeClr>
          </a:solidFill>
          <a:ln w="9525">
            <a:noFill/>
            <a:miter lim="800000"/>
            <a:headEnd/>
            <a:tailEnd/>
          </a:ln>
        </p:spPr>
        <p:txBody>
          <a:bodyPr>
            <a:spAutoFit/>
          </a:bodyPr>
          <a:lstStyle/>
          <a:p>
            <a:pPr eaLnBrk="1" hangingPunct="1"/>
            <a:r>
              <a:rPr lang="fr-FR"/>
              <a:t>192.168.1.5</a:t>
            </a:r>
          </a:p>
        </p:txBody>
      </p:sp>
      <p:sp>
        <p:nvSpPr>
          <p:cNvPr id="26646" name="Text Box 24"/>
          <p:cNvSpPr txBox="1">
            <a:spLocks noChangeArrowheads="1"/>
          </p:cNvSpPr>
          <p:nvPr/>
        </p:nvSpPr>
        <p:spPr bwMode="auto">
          <a:xfrm>
            <a:off x="285750" y="5916613"/>
            <a:ext cx="1614488" cy="369887"/>
          </a:xfrm>
          <a:prstGeom prst="rect">
            <a:avLst/>
          </a:prstGeom>
          <a:solidFill>
            <a:schemeClr val="bg1">
              <a:alpha val="65881"/>
            </a:schemeClr>
          </a:solidFill>
          <a:ln w="9525">
            <a:noFill/>
            <a:miter lim="800000"/>
            <a:headEnd/>
            <a:tailEnd/>
          </a:ln>
        </p:spPr>
        <p:txBody>
          <a:bodyPr>
            <a:spAutoFit/>
          </a:bodyPr>
          <a:lstStyle/>
          <a:p>
            <a:pPr eaLnBrk="1" hangingPunct="1"/>
            <a:r>
              <a:rPr lang="fr-FR"/>
              <a:t>192.168.1.6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u numéro de diapositive 5"/>
          <p:cNvSpPr>
            <a:spLocks noGrp="1"/>
          </p:cNvSpPr>
          <p:nvPr>
            <p:ph type="sldNum" sz="quarter" idx="12"/>
          </p:nvPr>
        </p:nvSpPr>
        <p:spPr bwMode="auto">
          <a:noFill/>
          <a:ln>
            <a:miter lim="800000"/>
            <a:headEnd/>
            <a:tailEnd/>
          </a:ln>
        </p:spPr>
        <p:txBody>
          <a:bodyPr/>
          <a:lstStyle/>
          <a:p>
            <a:fld id="{399BB602-69A2-4DA2-AB0D-71D6DBC24F0F}" type="slidenum">
              <a:rPr lang="fr-FR"/>
              <a:pPr/>
              <a:t>32</a:t>
            </a:fld>
            <a:endParaRPr lang="fr-FR"/>
          </a:p>
        </p:txBody>
      </p:sp>
      <p:sp>
        <p:nvSpPr>
          <p:cNvPr id="30723" name="Rectangle 4"/>
          <p:cNvSpPr>
            <a:spLocks noChangeArrowheads="1"/>
          </p:cNvSpPr>
          <p:nvPr/>
        </p:nvSpPr>
        <p:spPr bwMode="auto">
          <a:xfrm>
            <a:off x="611188" y="2565400"/>
            <a:ext cx="1970087" cy="379413"/>
          </a:xfrm>
          <a:prstGeom prst="rect">
            <a:avLst/>
          </a:prstGeom>
          <a:solidFill>
            <a:schemeClr val="bg1"/>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RÉSEAU</a:t>
            </a:r>
          </a:p>
        </p:txBody>
      </p:sp>
      <p:sp>
        <p:nvSpPr>
          <p:cNvPr id="30724" name="Rectangle 5"/>
          <p:cNvSpPr>
            <a:spLocks noChangeArrowheads="1"/>
          </p:cNvSpPr>
          <p:nvPr/>
        </p:nvSpPr>
        <p:spPr bwMode="auto">
          <a:xfrm>
            <a:off x="2616200" y="2559050"/>
            <a:ext cx="1970088" cy="379413"/>
          </a:xfrm>
          <a:prstGeom prst="rect">
            <a:avLst/>
          </a:prstGeom>
          <a:solidFill>
            <a:srgbClr val="C0C0C0"/>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HÔTE</a:t>
            </a:r>
          </a:p>
        </p:txBody>
      </p:sp>
      <p:sp>
        <p:nvSpPr>
          <p:cNvPr id="30725" name="Rectangle 6"/>
          <p:cNvSpPr>
            <a:spLocks noChangeArrowheads="1"/>
          </p:cNvSpPr>
          <p:nvPr/>
        </p:nvSpPr>
        <p:spPr bwMode="auto">
          <a:xfrm>
            <a:off x="4621213" y="2559050"/>
            <a:ext cx="1970087" cy="379413"/>
          </a:xfrm>
          <a:prstGeom prst="rect">
            <a:avLst/>
          </a:prstGeom>
          <a:solidFill>
            <a:srgbClr val="C0C0C0"/>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HÔTE</a:t>
            </a:r>
          </a:p>
        </p:txBody>
      </p:sp>
      <p:sp>
        <p:nvSpPr>
          <p:cNvPr id="30726" name="Rectangle 7"/>
          <p:cNvSpPr>
            <a:spLocks noChangeArrowheads="1"/>
          </p:cNvSpPr>
          <p:nvPr/>
        </p:nvSpPr>
        <p:spPr bwMode="auto">
          <a:xfrm>
            <a:off x="6626225" y="2549525"/>
            <a:ext cx="1968500" cy="379413"/>
          </a:xfrm>
          <a:prstGeom prst="rect">
            <a:avLst/>
          </a:prstGeom>
          <a:solidFill>
            <a:srgbClr val="C0C0C0"/>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HÔTE</a:t>
            </a:r>
          </a:p>
        </p:txBody>
      </p:sp>
      <p:grpSp>
        <p:nvGrpSpPr>
          <p:cNvPr id="2" name="Group 8"/>
          <p:cNvGrpSpPr>
            <a:grpSpLocks/>
          </p:cNvGrpSpPr>
          <p:nvPr/>
        </p:nvGrpSpPr>
        <p:grpSpPr bwMode="auto">
          <a:xfrm>
            <a:off x="2722563" y="3898900"/>
            <a:ext cx="5837237" cy="396875"/>
            <a:chOff x="1776" y="1104"/>
            <a:chExt cx="3984" cy="250"/>
          </a:xfrm>
        </p:grpSpPr>
        <p:sp>
          <p:nvSpPr>
            <p:cNvPr id="30739" name="Line 9"/>
            <p:cNvSpPr>
              <a:spLocks noChangeShapeType="1"/>
            </p:cNvSpPr>
            <p:nvPr/>
          </p:nvSpPr>
          <p:spPr bwMode="auto">
            <a:xfrm>
              <a:off x="1776" y="1239"/>
              <a:ext cx="3984"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30740" name="Text Box 10"/>
            <p:cNvSpPr txBox="1">
              <a:spLocks noChangeArrowheads="1"/>
            </p:cNvSpPr>
            <p:nvPr/>
          </p:nvSpPr>
          <p:spPr bwMode="auto">
            <a:xfrm>
              <a:off x="3387" y="1104"/>
              <a:ext cx="590" cy="250"/>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24 bits</a:t>
              </a:r>
            </a:p>
          </p:txBody>
        </p:sp>
      </p:grpSp>
      <p:sp>
        <p:nvSpPr>
          <p:cNvPr id="30728" name="Rectangle 11"/>
          <p:cNvSpPr>
            <a:spLocks noChangeArrowheads="1"/>
          </p:cNvSpPr>
          <p:nvPr/>
        </p:nvSpPr>
        <p:spPr bwMode="auto">
          <a:xfrm>
            <a:off x="660400" y="3443288"/>
            <a:ext cx="1968500" cy="37941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0 ? ? ? ? ? ? ?</a:t>
            </a:r>
          </a:p>
        </p:txBody>
      </p:sp>
      <p:sp>
        <p:nvSpPr>
          <p:cNvPr id="30729" name="Rectangle 12"/>
          <p:cNvSpPr>
            <a:spLocks noChangeArrowheads="1"/>
          </p:cNvSpPr>
          <p:nvPr/>
        </p:nvSpPr>
        <p:spPr bwMode="auto">
          <a:xfrm>
            <a:off x="2651125" y="3432175"/>
            <a:ext cx="1970088" cy="409575"/>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endParaRPr lang="fr-FR" sz="2000">
              <a:latin typeface="Comic Sans MS" pitchFamily="66" charset="0"/>
            </a:endParaRPr>
          </a:p>
        </p:txBody>
      </p:sp>
      <p:sp>
        <p:nvSpPr>
          <p:cNvPr id="30730" name="Rectangle 13"/>
          <p:cNvSpPr>
            <a:spLocks noChangeArrowheads="1"/>
          </p:cNvSpPr>
          <p:nvPr/>
        </p:nvSpPr>
        <p:spPr bwMode="auto">
          <a:xfrm>
            <a:off x="4656138" y="3432175"/>
            <a:ext cx="1970087" cy="409575"/>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endParaRPr lang="fr-FR" sz="2000">
              <a:latin typeface="Comic Sans MS" pitchFamily="66" charset="0"/>
            </a:endParaRPr>
          </a:p>
        </p:txBody>
      </p:sp>
      <p:sp>
        <p:nvSpPr>
          <p:cNvPr id="30731" name="Rectangle 14"/>
          <p:cNvSpPr>
            <a:spLocks noChangeArrowheads="1"/>
          </p:cNvSpPr>
          <p:nvPr/>
        </p:nvSpPr>
        <p:spPr bwMode="auto">
          <a:xfrm>
            <a:off x="6661150" y="3433763"/>
            <a:ext cx="1970088" cy="409575"/>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endParaRPr lang="fr-FR" sz="2000">
              <a:latin typeface="Comic Sans MS" pitchFamily="66" charset="0"/>
            </a:endParaRPr>
          </a:p>
        </p:txBody>
      </p:sp>
      <p:grpSp>
        <p:nvGrpSpPr>
          <p:cNvPr id="3" name="Group 15"/>
          <p:cNvGrpSpPr>
            <a:grpSpLocks/>
          </p:cNvGrpSpPr>
          <p:nvPr/>
        </p:nvGrpSpPr>
        <p:grpSpPr bwMode="auto">
          <a:xfrm>
            <a:off x="682625" y="3913188"/>
            <a:ext cx="1898650" cy="396875"/>
            <a:chOff x="384" y="2025"/>
            <a:chExt cx="1296" cy="250"/>
          </a:xfrm>
        </p:grpSpPr>
        <p:sp>
          <p:nvSpPr>
            <p:cNvPr id="30737" name="Line 16"/>
            <p:cNvSpPr>
              <a:spLocks noChangeShapeType="1"/>
            </p:cNvSpPr>
            <p:nvPr/>
          </p:nvSpPr>
          <p:spPr bwMode="auto">
            <a:xfrm>
              <a:off x="384" y="2160"/>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30738" name="Text Box 17"/>
            <p:cNvSpPr txBox="1">
              <a:spLocks noChangeArrowheads="1"/>
            </p:cNvSpPr>
            <p:nvPr/>
          </p:nvSpPr>
          <p:spPr bwMode="auto">
            <a:xfrm>
              <a:off x="768" y="2025"/>
              <a:ext cx="502" cy="250"/>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sz="2000">
                  <a:latin typeface="Times New Roman" pitchFamily="18" charset="0"/>
                  <a:cs typeface="Times New Roman" pitchFamily="18" charset="0"/>
                </a:rPr>
                <a:t>8 bits</a:t>
              </a:r>
            </a:p>
          </p:txBody>
        </p:sp>
      </p:grpSp>
      <p:sp>
        <p:nvSpPr>
          <p:cNvPr id="30733" name="Rectangle 18"/>
          <p:cNvSpPr>
            <a:spLocks noGrp="1" noChangeArrowheads="1"/>
          </p:cNvSpPr>
          <p:nvPr>
            <p:ph type="title"/>
          </p:nvPr>
        </p:nvSpPr>
        <p:spPr>
          <a:xfrm>
            <a:off x="457200" y="277813"/>
            <a:ext cx="8229600" cy="704850"/>
          </a:xfrm>
        </p:spPr>
        <p:txBody>
          <a:bodyPr/>
          <a:lstStyle/>
          <a:p>
            <a:pPr eaLnBrk="1" hangingPunct="1"/>
            <a:r>
              <a:rPr lang="fr-FR" sz="3600" b="1">
                <a:latin typeface="Times New Roman" pitchFamily="18" charset="0"/>
                <a:cs typeface="Times New Roman" pitchFamily="18" charset="0"/>
              </a:rPr>
              <a:t>Adresse IP de classe A</a:t>
            </a:r>
          </a:p>
        </p:txBody>
      </p:sp>
      <p:sp>
        <p:nvSpPr>
          <p:cNvPr id="30734" name="ZoneTexte 18"/>
          <p:cNvSpPr txBox="1">
            <a:spLocks noChangeArrowheads="1"/>
          </p:cNvSpPr>
          <p:nvPr/>
        </p:nvSpPr>
        <p:spPr bwMode="auto">
          <a:xfrm>
            <a:off x="285750" y="1143000"/>
            <a:ext cx="8572500" cy="1570038"/>
          </a:xfrm>
          <a:prstGeom prst="rect">
            <a:avLst/>
          </a:prstGeom>
          <a:noFill/>
          <a:ln w="9525">
            <a:noFill/>
            <a:miter lim="800000"/>
            <a:headEnd/>
            <a:tailEnd/>
          </a:ln>
        </p:spPr>
        <p:txBody>
          <a:bodyPr>
            <a:spAutoFit/>
          </a:bodyPr>
          <a:lstStyle/>
          <a:p>
            <a:pPr marL="342900" indent="-342900" eaLnBrk="1" hangingPunct="1">
              <a:buFontTx/>
              <a:buChar char="•"/>
            </a:pPr>
            <a:r>
              <a:rPr lang="fr-FR" sz="2000" dirty="0">
                <a:latin typeface="Times New Roman" pitchFamily="18" charset="0"/>
                <a:cs typeface="Times New Roman" pitchFamily="18" charset="0"/>
              </a:rPr>
              <a:t>Le  premier octet est réservé au réseau, les 3  octets ( 24 bits ) suivants sont réservés aux hôtes.</a:t>
            </a:r>
          </a:p>
          <a:p>
            <a:pPr marL="342900" indent="-342900" eaLnBrk="1" hangingPunct="1">
              <a:buFont typeface="Arial" charset="0"/>
              <a:buChar char="•"/>
            </a:pPr>
            <a:r>
              <a:rPr lang="fr-FR" sz="2000" dirty="0">
                <a:latin typeface="Times New Roman" pitchFamily="18" charset="0"/>
                <a:cs typeface="Times New Roman" pitchFamily="18" charset="0"/>
              </a:rPr>
              <a:t>Les premiers bits des octets réseau sont toujours à 0 ( il reste 7 bits )</a:t>
            </a:r>
          </a:p>
          <a:p>
            <a:pPr marL="342900" indent="-342900" eaLnBrk="1" hangingPunct="1"/>
            <a:endParaRPr lang="fr-FR" dirty="0"/>
          </a:p>
          <a:p>
            <a:pPr marL="342900" indent="-342900" eaLnBrk="1" hangingPunct="1"/>
            <a:endParaRPr lang="fr-FR" dirty="0"/>
          </a:p>
        </p:txBody>
      </p:sp>
      <p:sp>
        <p:nvSpPr>
          <p:cNvPr id="30735" name="ZoneTexte 19"/>
          <p:cNvSpPr txBox="1">
            <a:spLocks noChangeArrowheads="1"/>
          </p:cNvSpPr>
          <p:nvPr/>
        </p:nvSpPr>
        <p:spPr bwMode="auto">
          <a:xfrm>
            <a:off x="611188" y="4437063"/>
            <a:ext cx="6788269" cy="830997"/>
          </a:xfrm>
          <a:prstGeom prst="rect">
            <a:avLst/>
          </a:prstGeom>
          <a:noFill/>
          <a:ln w="9525">
            <a:noFill/>
            <a:miter lim="800000"/>
            <a:headEnd/>
            <a:tailEnd/>
          </a:ln>
        </p:spPr>
        <p:txBody>
          <a:bodyPr wrap="none">
            <a:spAutoFit/>
          </a:bodyPr>
          <a:lstStyle/>
          <a:p>
            <a:pPr eaLnBrk="1" hangingPunct="1"/>
            <a:r>
              <a:rPr lang="fr-FR" sz="2400" b="1" dirty="0">
                <a:latin typeface="Times New Roman" pitchFamily="18" charset="0"/>
                <a:cs typeface="Times New Roman" pitchFamily="18" charset="0"/>
              </a:rPr>
              <a:t>Nombre de réseaux disponibles</a:t>
            </a:r>
            <a:r>
              <a:rPr lang="fr-FR" sz="2400" dirty="0">
                <a:latin typeface="Times New Roman" pitchFamily="18" charset="0"/>
                <a:cs typeface="Times New Roman" pitchFamily="18" charset="0"/>
              </a:rPr>
              <a:t> : 2</a:t>
            </a:r>
            <a:r>
              <a:rPr lang="fr-FR" sz="2400" baseline="30000" dirty="0">
                <a:latin typeface="Times New Roman" pitchFamily="18" charset="0"/>
                <a:cs typeface="Times New Roman" pitchFamily="18" charset="0"/>
              </a:rPr>
              <a:t>7</a:t>
            </a:r>
            <a:r>
              <a:rPr lang="fr-FR" sz="2400" dirty="0">
                <a:latin typeface="Times New Roman" pitchFamily="18" charset="0"/>
                <a:cs typeface="Times New Roman" pitchFamily="18" charset="0"/>
              </a:rPr>
              <a:t> =  128 réseaux </a:t>
            </a:r>
          </a:p>
          <a:p>
            <a:pPr eaLnBrk="1" hangingPunct="1"/>
            <a:r>
              <a:rPr lang="fr-FR" sz="2400" b="1" dirty="0">
                <a:latin typeface="Times New Roman" pitchFamily="18" charset="0"/>
                <a:cs typeface="Times New Roman" pitchFamily="18" charset="0"/>
              </a:rPr>
              <a:t>Nombre d'hôtes disponibles</a:t>
            </a:r>
            <a:r>
              <a:rPr lang="fr-FR" sz="2400" dirty="0">
                <a:latin typeface="Times New Roman" pitchFamily="18" charset="0"/>
                <a:cs typeface="Times New Roman" pitchFamily="18" charset="0"/>
              </a:rPr>
              <a:t> : 2</a:t>
            </a:r>
            <a:r>
              <a:rPr lang="fr-FR" sz="2400" baseline="30000" dirty="0">
                <a:latin typeface="Times New Roman" pitchFamily="18" charset="0"/>
                <a:cs typeface="Times New Roman" pitchFamily="18" charset="0"/>
              </a:rPr>
              <a:t>24</a:t>
            </a:r>
            <a:r>
              <a:rPr lang="fr-FR" sz="2400" dirty="0">
                <a:latin typeface="Times New Roman" pitchFamily="18" charset="0"/>
                <a:cs typeface="Times New Roman" pitchFamily="18" charset="0"/>
              </a:rPr>
              <a:t> -2 hôtes </a:t>
            </a:r>
          </a:p>
        </p:txBody>
      </p:sp>
      <p:sp>
        <p:nvSpPr>
          <p:cNvPr id="30736" name="Text Box 21"/>
          <p:cNvSpPr txBox="1">
            <a:spLocks noChangeArrowheads="1"/>
          </p:cNvSpPr>
          <p:nvPr/>
        </p:nvSpPr>
        <p:spPr bwMode="auto">
          <a:xfrm>
            <a:off x="395288" y="5378450"/>
            <a:ext cx="6269037" cy="1262063"/>
          </a:xfrm>
          <a:prstGeom prst="rect">
            <a:avLst/>
          </a:prstGeom>
          <a:noFill/>
          <a:ln w="9525" algn="ctr">
            <a:noFill/>
            <a:miter lim="800000"/>
            <a:headEnd/>
            <a:tailEnd/>
          </a:ln>
        </p:spPr>
        <p:txBody>
          <a:bodyPr wrap="none">
            <a:spAutoFit/>
          </a:bodyPr>
          <a:lstStyle/>
          <a:p>
            <a:pPr eaLnBrk="1" hangingPunct="1"/>
            <a:r>
              <a:rPr lang="fr-FR" sz="2400" b="1" u="sng">
                <a:latin typeface="Times New Roman" pitchFamily="18" charset="0"/>
                <a:cs typeface="Times New Roman" pitchFamily="18" charset="0"/>
              </a:rPr>
              <a:t>Exemple :</a:t>
            </a:r>
          </a:p>
          <a:p>
            <a:pPr eaLnBrk="1" hangingPunct="1"/>
            <a:r>
              <a:rPr lang="en-GB" altLang="en-GB" sz="2400">
                <a:latin typeface="Times New Roman" pitchFamily="18" charset="0"/>
                <a:cs typeface="Times New Roman" pitchFamily="18" charset="0"/>
              </a:rPr>
              <a:t>90.25.48.10 correspond à une adresse de classe A</a:t>
            </a:r>
          </a:p>
          <a:p>
            <a:pPr eaLnBrk="1" hangingPunct="1"/>
            <a:r>
              <a:rPr lang="en-GB" altLang="en-GB" sz="2800" b="1">
                <a:latin typeface="Times New Roman" pitchFamily="18" charset="0"/>
                <a:cs typeface="Times New Roman" pitchFamily="18" charset="0"/>
              </a:rPr>
              <a:t>0</a:t>
            </a:r>
            <a:r>
              <a:rPr lang="en-GB" altLang="en-GB" sz="2400">
                <a:latin typeface="Times New Roman" pitchFamily="18" charset="0"/>
                <a:cs typeface="Times New Roman" pitchFamily="18" charset="0"/>
              </a:rPr>
              <a:t>1011010 00011001 00110000 00001010</a:t>
            </a:r>
            <a:r>
              <a:rPr lang="en-GB" altLang="en-GB"/>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u numéro de diapositive 5"/>
          <p:cNvSpPr>
            <a:spLocks noGrp="1"/>
          </p:cNvSpPr>
          <p:nvPr>
            <p:ph type="sldNum" sz="quarter" idx="12"/>
          </p:nvPr>
        </p:nvSpPr>
        <p:spPr bwMode="auto">
          <a:noFill/>
          <a:ln>
            <a:miter lim="800000"/>
            <a:headEnd/>
            <a:tailEnd/>
          </a:ln>
        </p:spPr>
        <p:txBody>
          <a:bodyPr/>
          <a:lstStyle/>
          <a:p>
            <a:fld id="{D2D43AD8-3682-4AC8-AF5D-1D36A9C7793C}" type="slidenum">
              <a:rPr lang="fr-FR"/>
              <a:pPr/>
              <a:t>33</a:t>
            </a:fld>
            <a:endParaRPr lang="fr-FR"/>
          </a:p>
        </p:txBody>
      </p:sp>
      <p:sp>
        <p:nvSpPr>
          <p:cNvPr id="34818" name="Rectangle 2"/>
          <p:cNvSpPr>
            <a:spLocks noGrp="1" noChangeArrowheads="1"/>
          </p:cNvSpPr>
          <p:nvPr>
            <p:ph type="title"/>
          </p:nvPr>
        </p:nvSpPr>
        <p:spPr>
          <a:xfrm>
            <a:off x="468313" y="0"/>
            <a:ext cx="8229600" cy="587375"/>
          </a:xfrm>
        </p:spPr>
        <p:txBody>
          <a:bodyPr>
            <a:normAutofit fontScale="90000"/>
          </a:bodyPr>
          <a:lstStyle/>
          <a:p>
            <a:pPr eaLnBrk="1" hangingPunct="1">
              <a:defRPr/>
            </a:pPr>
            <a:r>
              <a:rPr lang="fr-FR" sz="3600" b="1">
                <a:latin typeface="Times New Roman" pitchFamily="18" charset="0"/>
                <a:cs typeface="Times New Roman" pitchFamily="18" charset="0"/>
              </a:rPr>
              <a:t>Adresse IP de classe B</a:t>
            </a:r>
          </a:p>
        </p:txBody>
      </p:sp>
      <p:sp>
        <p:nvSpPr>
          <p:cNvPr id="32772" name="Rectangle 6"/>
          <p:cNvSpPr>
            <a:spLocks noChangeArrowheads="1"/>
          </p:cNvSpPr>
          <p:nvPr/>
        </p:nvSpPr>
        <p:spPr bwMode="auto">
          <a:xfrm>
            <a:off x="395288" y="2349500"/>
            <a:ext cx="1968500" cy="379413"/>
          </a:xfrm>
          <a:prstGeom prst="rect">
            <a:avLst/>
          </a:prstGeom>
          <a:solidFill>
            <a:schemeClr val="bg1"/>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RÉSEAU</a:t>
            </a:r>
          </a:p>
        </p:txBody>
      </p:sp>
      <p:sp>
        <p:nvSpPr>
          <p:cNvPr id="32773" name="Rectangle 7"/>
          <p:cNvSpPr>
            <a:spLocks noChangeArrowheads="1"/>
          </p:cNvSpPr>
          <p:nvPr/>
        </p:nvSpPr>
        <p:spPr bwMode="auto">
          <a:xfrm>
            <a:off x="4403725" y="2343150"/>
            <a:ext cx="1970088" cy="379413"/>
          </a:xfrm>
          <a:prstGeom prst="rect">
            <a:avLst/>
          </a:prstGeom>
          <a:solidFill>
            <a:srgbClr val="C0C0C0"/>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HÔTE</a:t>
            </a:r>
          </a:p>
        </p:txBody>
      </p:sp>
      <p:sp>
        <p:nvSpPr>
          <p:cNvPr id="32774" name="Rectangle 8"/>
          <p:cNvSpPr>
            <a:spLocks noChangeArrowheads="1"/>
          </p:cNvSpPr>
          <p:nvPr/>
        </p:nvSpPr>
        <p:spPr bwMode="auto">
          <a:xfrm>
            <a:off x="6408738" y="2333625"/>
            <a:ext cx="1970087" cy="379413"/>
          </a:xfrm>
          <a:prstGeom prst="rect">
            <a:avLst/>
          </a:prstGeom>
          <a:solidFill>
            <a:srgbClr val="C0C0C0"/>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HÔTE</a:t>
            </a:r>
          </a:p>
        </p:txBody>
      </p:sp>
      <p:sp>
        <p:nvSpPr>
          <p:cNvPr id="32775" name="Rectangle 9"/>
          <p:cNvSpPr>
            <a:spLocks noChangeArrowheads="1"/>
          </p:cNvSpPr>
          <p:nvPr/>
        </p:nvSpPr>
        <p:spPr bwMode="auto">
          <a:xfrm>
            <a:off x="2408238" y="2341563"/>
            <a:ext cx="1970087" cy="379412"/>
          </a:xfrm>
          <a:prstGeom prst="rect">
            <a:avLst/>
          </a:prstGeom>
          <a:solidFill>
            <a:schemeClr val="bg1"/>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RÉSEAU</a:t>
            </a:r>
          </a:p>
        </p:txBody>
      </p:sp>
      <p:sp>
        <p:nvSpPr>
          <p:cNvPr id="32776" name="Rectangle 10"/>
          <p:cNvSpPr>
            <a:spLocks noChangeArrowheads="1"/>
          </p:cNvSpPr>
          <p:nvPr/>
        </p:nvSpPr>
        <p:spPr bwMode="auto">
          <a:xfrm>
            <a:off x="430213" y="3157538"/>
            <a:ext cx="1970087" cy="37941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1 0 ? ? ? ? ? ?</a:t>
            </a:r>
          </a:p>
        </p:txBody>
      </p:sp>
      <p:sp>
        <p:nvSpPr>
          <p:cNvPr id="32777" name="Rectangle 11"/>
          <p:cNvSpPr>
            <a:spLocks noChangeArrowheads="1"/>
          </p:cNvSpPr>
          <p:nvPr/>
        </p:nvSpPr>
        <p:spPr bwMode="auto">
          <a:xfrm>
            <a:off x="2435225" y="3154363"/>
            <a:ext cx="1968500" cy="37941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 ? ? ? ? ? ? ?</a:t>
            </a:r>
          </a:p>
        </p:txBody>
      </p:sp>
      <p:sp>
        <p:nvSpPr>
          <p:cNvPr id="32778" name="Rectangle 12"/>
          <p:cNvSpPr>
            <a:spLocks noChangeArrowheads="1"/>
          </p:cNvSpPr>
          <p:nvPr/>
        </p:nvSpPr>
        <p:spPr bwMode="auto">
          <a:xfrm>
            <a:off x="4438650" y="3140075"/>
            <a:ext cx="1970088" cy="409575"/>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endParaRPr lang="fr-FR" sz="2000">
              <a:latin typeface="Comic Sans MS" pitchFamily="66" charset="0"/>
            </a:endParaRPr>
          </a:p>
        </p:txBody>
      </p:sp>
      <p:sp>
        <p:nvSpPr>
          <p:cNvPr id="32779" name="Rectangle 13"/>
          <p:cNvSpPr>
            <a:spLocks noChangeArrowheads="1"/>
          </p:cNvSpPr>
          <p:nvPr/>
        </p:nvSpPr>
        <p:spPr bwMode="auto">
          <a:xfrm>
            <a:off x="6443663" y="3141663"/>
            <a:ext cx="1970087" cy="409575"/>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endParaRPr lang="fr-FR" sz="2000">
              <a:latin typeface="Comic Sans MS" pitchFamily="66" charset="0"/>
            </a:endParaRPr>
          </a:p>
        </p:txBody>
      </p:sp>
      <p:grpSp>
        <p:nvGrpSpPr>
          <p:cNvPr id="2" name="Group 14"/>
          <p:cNvGrpSpPr>
            <a:grpSpLocks/>
          </p:cNvGrpSpPr>
          <p:nvPr/>
        </p:nvGrpSpPr>
        <p:grpSpPr bwMode="auto">
          <a:xfrm>
            <a:off x="465138" y="3606800"/>
            <a:ext cx="3938587" cy="366713"/>
            <a:chOff x="384" y="2496"/>
            <a:chExt cx="2688" cy="231"/>
          </a:xfrm>
        </p:grpSpPr>
        <p:sp>
          <p:nvSpPr>
            <p:cNvPr id="32787" name="Line 15"/>
            <p:cNvSpPr>
              <a:spLocks noChangeShapeType="1"/>
            </p:cNvSpPr>
            <p:nvPr/>
          </p:nvSpPr>
          <p:spPr bwMode="auto">
            <a:xfrm>
              <a:off x="384" y="2631"/>
              <a:ext cx="2688"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32788" name="Text Box 16"/>
            <p:cNvSpPr txBox="1">
              <a:spLocks noChangeArrowheads="1"/>
            </p:cNvSpPr>
            <p:nvPr/>
          </p:nvSpPr>
          <p:spPr bwMode="auto">
            <a:xfrm>
              <a:off x="1491" y="2496"/>
              <a:ext cx="544" cy="231"/>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a:latin typeface="Times New Roman" pitchFamily="18" charset="0"/>
                  <a:cs typeface="Times New Roman" pitchFamily="18" charset="0"/>
                </a:rPr>
                <a:t>16 bits</a:t>
              </a:r>
            </a:p>
          </p:txBody>
        </p:sp>
      </p:grpSp>
      <p:grpSp>
        <p:nvGrpSpPr>
          <p:cNvPr id="3" name="Group 17"/>
          <p:cNvGrpSpPr>
            <a:grpSpLocks/>
          </p:cNvGrpSpPr>
          <p:nvPr/>
        </p:nvGrpSpPr>
        <p:grpSpPr bwMode="auto">
          <a:xfrm>
            <a:off x="4475163" y="3606800"/>
            <a:ext cx="3938587" cy="366713"/>
            <a:chOff x="384" y="2496"/>
            <a:chExt cx="2688" cy="231"/>
          </a:xfrm>
        </p:grpSpPr>
        <p:sp>
          <p:nvSpPr>
            <p:cNvPr id="32785" name="Line 18"/>
            <p:cNvSpPr>
              <a:spLocks noChangeShapeType="1"/>
            </p:cNvSpPr>
            <p:nvPr/>
          </p:nvSpPr>
          <p:spPr bwMode="auto">
            <a:xfrm>
              <a:off x="384" y="2631"/>
              <a:ext cx="2688"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32786" name="Text Box 19"/>
            <p:cNvSpPr txBox="1">
              <a:spLocks noChangeArrowheads="1"/>
            </p:cNvSpPr>
            <p:nvPr/>
          </p:nvSpPr>
          <p:spPr bwMode="auto">
            <a:xfrm>
              <a:off x="1491" y="2496"/>
              <a:ext cx="544" cy="231"/>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a:latin typeface="Times New Roman" pitchFamily="18" charset="0"/>
                  <a:cs typeface="Times New Roman" pitchFamily="18" charset="0"/>
                </a:rPr>
                <a:t>16 bits</a:t>
              </a:r>
            </a:p>
          </p:txBody>
        </p:sp>
      </p:grpSp>
      <p:sp>
        <p:nvSpPr>
          <p:cNvPr id="32782" name="ZoneTexte 19"/>
          <p:cNvSpPr txBox="1">
            <a:spLocks noChangeArrowheads="1"/>
          </p:cNvSpPr>
          <p:nvPr/>
        </p:nvSpPr>
        <p:spPr bwMode="auto">
          <a:xfrm>
            <a:off x="250825" y="908050"/>
            <a:ext cx="8572500" cy="1006475"/>
          </a:xfrm>
          <a:prstGeom prst="rect">
            <a:avLst/>
          </a:prstGeom>
          <a:noFill/>
          <a:ln w="9525">
            <a:noFill/>
            <a:miter lim="800000"/>
            <a:headEnd/>
            <a:tailEnd/>
          </a:ln>
        </p:spPr>
        <p:txBody>
          <a:bodyPr>
            <a:spAutoFit/>
          </a:bodyPr>
          <a:lstStyle/>
          <a:p>
            <a:pPr eaLnBrk="1" hangingPunct="1">
              <a:buFontTx/>
              <a:buChar char="•"/>
            </a:pPr>
            <a:r>
              <a:rPr lang="fr-FR" sz="2000">
                <a:latin typeface="Times New Roman" pitchFamily="18" charset="0"/>
                <a:cs typeface="Times New Roman" pitchFamily="18" charset="0"/>
              </a:rPr>
              <a:t>Les 2 premiers octets sont réservés au réseau, les 2  octets ( 16 bits) suivants sont réservés aux l'hôtes.</a:t>
            </a:r>
          </a:p>
          <a:p>
            <a:pPr eaLnBrk="1" hangingPunct="1">
              <a:buFontTx/>
              <a:buChar char="•"/>
            </a:pPr>
            <a:r>
              <a:rPr lang="fr-FR" sz="2000">
                <a:latin typeface="Times New Roman" pitchFamily="18" charset="0"/>
                <a:cs typeface="Times New Roman" pitchFamily="18" charset="0"/>
              </a:rPr>
              <a:t>Les deux premiers bits des octets réseau sont toujours à 10 ( il reste 14 bits)</a:t>
            </a:r>
            <a:endParaRPr lang="fr-FR"/>
          </a:p>
        </p:txBody>
      </p:sp>
      <p:sp>
        <p:nvSpPr>
          <p:cNvPr id="32783" name="ZoneTexte 20"/>
          <p:cNvSpPr txBox="1">
            <a:spLocks noChangeArrowheads="1"/>
          </p:cNvSpPr>
          <p:nvPr/>
        </p:nvSpPr>
        <p:spPr bwMode="auto">
          <a:xfrm>
            <a:off x="395288" y="4221163"/>
            <a:ext cx="7062787" cy="830262"/>
          </a:xfrm>
          <a:prstGeom prst="rect">
            <a:avLst/>
          </a:prstGeom>
          <a:noFill/>
          <a:ln w="9525">
            <a:noFill/>
            <a:miter lim="800000"/>
            <a:headEnd/>
            <a:tailEnd/>
          </a:ln>
        </p:spPr>
        <p:txBody>
          <a:bodyPr wrap="none">
            <a:spAutoFit/>
          </a:bodyPr>
          <a:lstStyle/>
          <a:p>
            <a:pPr eaLnBrk="1" hangingPunct="1"/>
            <a:r>
              <a:rPr lang="fr-FR" sz="2400" b="1" dirty="0">
                <a:latin typeface="Times New Roman" pitchFamily="18" charset="0"/>
                <a:cs typeface="Times New Roman" pitchFamily="18" charset="0"/>
              </a:rPr>
              <a:t>Nombre de réseaux disponibles</a:t>
            </a:r>
            <a:r>
              <a:rPr lang="fr-FR" sz="2400" dirty="0">
                <a:latin typeface="Times New Roman" pitchFamily="18" charset="0"/>
                <a:cs typeface="Times New Roman" pitchFamily="18" charset="0"/>
              </a:rPr>
              <a:t> : 2</a:t>
            </a:r>
            <a:r>
              <a:rPr lang="fr-FR" sz="2400" baseline="30000" dirty="0">
                <a:latin typeface="Times New Roman" pitchFamily="18" charset="0"/>
                <a:cs typeface="Times New Roman" pitchFamily="18" charset="0"/>
              </a:rPr>
              <a:t>14</a:t>
            </a:r>
            <a:r>
              <a:rPr lang="fr-FR" sz="2400" dirty="0">
                <a:latin typeface="Times New Roman" pitchFamily="18" charset="0"/>
                <a:cs typeface="Times New Roman" pitchFamily="18" charset="0"/>
              </a:rPr>
              <a:t> = 16 384 réseaux</a:t>
            </a:r>
          </a:p>
          <a:p>
            <a:pPr eaLnBrk="1" hangingPunct="1"/>
            <a:r>
              <a:rPr lang="fr-FR" sz="2400" b="1" dirty="0">
                <a:latin typeface="Times New Roman" pitchFamily="18" charset="0"/>
                <a:cs typeface="Times New Roman" pitchFamily="18" charset="0"/>
              </a:rPr>
              <a:t>Nombre d'hôtes disponibles</a:t>
            </a:r>
            <a:r>
              <a:rPr lang="fr-FR" sz="2400" dirty="0">
                <a:latin typeface="Times New Roman" pitchFamily="18" charset="0"/>
                <a:cs typeface="Times New Roman" pitchFamily="18" charset="0"/>
              </a:rPr>
              <a:t> : 2</a:t>
            </a:r>
            <a:r>
              <a:rPr lang="fr-FR" sz="2400" baseline="30000" dirty="0">
                <a:latin typeface="Times New Roman" pitchFamily="18" charset="0"/>
                <a:cs typeface="Times New Roman" pitchFamily="18" charset="0"/>
              </a:rPr>
              <a:t>16</a:t>
            </a:r>
            <a:r>
              <a:rPr lang="fr-FR" sz="2400" dirty="0">
                <a:latin typeface="Times New Roman" pitchFamily="18" charset="0"/>
                <a:cs typeface="Times New Roman" pitchFamily="18" charset="0"/>
              </a:rPr>
              <a:t> -2</a:t>
            </a:r>
            <a:r>
              <a:rPr lang="fr-FR" dirty="0"/>
              <a:t>  hôtes </a:t>
            </a:r>
          </a:p>
        </p:txBody>
      </p:sp>
      <p:sp>
        <p:nvSpPr>
          <p:cNvPr id="32784" name="Text Box 21"/>
          <p:cNvSpPr txBox="1">
            <a:spLocks noChangeArrowheads="1"/>
          </p:cNvSpPr>
          <p:nvPr/>
        </p:nvSpPr>
        <p:spPr bwMode="auto">
          <a:xfrm>
            <a:off x="298450" y="5091113"/>
            <a:ext cx="6873875" cy="1262062"/>
          </a:xfrm>
          <a:prstGeom prst="rect">
            <a:avLst/>
          </a:prstGeom>
          <a:noFill/>
          <a:ln w="9525" algn="ctr">
            <a:noFill/>
            <a:miter lim="800000"/>
            <a:headEnd/>
            <a:tailEnd/>
          </a:ln>
        </p:spPr>
        <p:txBody>
          <a:bodyPr wrap="none">
            <a:spAutoFit/>
          </a:bodyPr>
          <a:lstStyle/>
          <a:p>
            <a:pPr eaLnBrk="1" hangingPunct="1"/>
            <a:r>
              <a:rPr lang="fr-FR" sz="2400" b="1" u="sng">
                <a:latin typeface="Times New Roman" pitchFamily="18" charset="0"/>
                <a:cs typeface="Times New Roman" pitchFamily="18" charset="0"/>
              </a:rPr>
              <a:t>Exemple :</a:t>
            </a:r>
          </a:p>
          <a:p>
            <a:pPr eaLnBrk="1" hangingPunct="1"/>
            <a:r>
              <a:rPr lang="en-GB" altLang="en-GB" sz="2400">
                <a:latin typeface="Times New Roman" pitchFamily="18" charset="0"/>
                <a:cs typeface="Times New Roman" pitchFamily="18" charset="0"/>
              </a:rPr>
              <a:t>130.100.</a:t>
            </a:r>
            <a:r>
              <a:rPr lang="en-GB" altLang="en-GB" sz="2400">
                <a:solidFill>
                  <a:srgbClr val="FF3300"/>
                </a:solidFill>
                <a:latin typeface="Times New Roman" pitchFamily="18" charset="0"/>
                <a:cs typeface="Times New Roman" pitchFamily="18" charset="0"/>
              </a:rPr>
              <a:t>20.10</a:t>
            </a:r>
            <a:r>
              <a:rPr lang="en-GB" altLang="en-GB" sz="2400">
                <a:latin typeface="Times New Roman" pitchFamily="18" charset="0"/>
                <a:cs typeface="Times New Roman" pitchFamily="18" charset="0"/>
              </a:rPr>
              <a:t> correspond à une adresse de la classe B</a:t>
            </a:r>
          </a:p>
          <a:p>
            <a:pPr eaLnBrk="1" hangingPunct="1"/>
            <a:r>
              <a:rPr lang="en-GB" altLang="en-GB" sz="2800" b="1">
                <a:latin typeface="Times New Roman" pitchFamily="18" charset="0"/>
                <a:cs typeface="Times New Roman" pitchFamily="18" charset="0"/>
              </a:rPr>
              <a:t>10</a:t>
            </a:r>
            <a:r>
              <a:rPr lang="en-GB" altLang="en-GB" sz="2400">
                <a:latin typeface="Times New Roman" pitchFamily="18" charset="0"/>
                <a:cs typeface="Times New Roman" pitchFamily="18" charset="0"/>
              </a:rPr>
              <a:t>000010 01100100 00010100  00001010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u numéro de diapositive 5"/>
          <p:cNvSpPr>
            <a:spLocks noGrp="1"/>
          </p:cNvSpPr>
          <p:nvPr>
            <p:ph type="sldNum" sz="quarter" idx="12"/>
          </p:nvPr>
        </p:nvSpPr>
        <p:spPr bwMode="auto">
          <a:noFill/>
          <a:ln>
            <a:miter lim="800000"/>
            <a:headEnd/>
            <a:tailEnd/>
          </a:ln>
        </p:spPr>
        <p:txBody>
          <a:bodyPr/>
          <a:lstStyle/>
          <a:p>
            <a:fld id="{5CAD480F-5CB8-4EF1-B9DC-5E8234D24F46}" type="slidenum">
              <a:rPr lang="fr-FR"/>
              <a:pPr/>
              <a:t>34</a:t>
            </a:fld>
            <a:endParaRPr lang="fr-FR"/>
          </a:p>
        </p:txBody>
      </p:sp>
      <p:sp>
        <p:nvSpPr>
          <p:cNvPr id="34819" name="Rectangle 2"/>
          <p:cNvSpPr>
            <a:spLocks noGrp="1" noChangeArrowheads="1"/>
          </p:cNvSpPr>
          <p:nvPr>
            <p:ph type="title"/>
          </p:nvPr>
        </p:nvSpPr>
        <p:spPr>
          <a:xfrm>
            <a:off x="457200" y="277813"/>
            <a:ext cx="8229600" cy="666750"/>
          </a:xfrm>
        </p:spPr>
        <p:txBody>
          <a:bodyPr/>
          <a:lstStyle/>
          <a:p>
            <a:pPr eaLnBrk="1" hangingPunct="1"/>
            <a:r>
              <a:rPr lang="fr-FR" sz="3600" b="1">
                <a:latin typeface="Times New Roman" pitchFamily="18" charset="0"/>
                <a:cs typeface="Times New Roman" pitchFamily="18" charset="0"/>
              </a:rPr>
              <a:t>Adresse IP de classe C</a:t>
            </a:r>
          </a:p>
        </p:txBody>
      </p:sp>
      <p:sp>
        <p:nvSpPr>
          <p:cNvPr id="34820" name="Rectangle 4"/>
          <p:cNvSpPr>
            <a:spLocks noChangeArrowheads="1"/>
          </p:cNvSpPr>
          <p:nvPr/>
        </p:nvSpPr>
        <p:spPr bwMode="auto">
          <a:xfrm>
            <a:off x="468313" y="2482850"/>
            <a:ext cx="1968500" cy="379413"/>
          </a:xfrm>
          <a:prstGeom prst="rect">
            <a:avLst/>
          </a:prstGeom>
          <a:solidFill>
            <a:schemeClr val="bg1"/>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RÉSEAU</a:t>
            </a:r>
          </a:p>
        </p:txBody>
      </p:sp>
      <p:sp>
        <p:nvSpPr>
          <p:cNvPr id="34821" name="Rectangle 5"/>
          <p:cNvSpPr>
            <a:spLocks noChangeArrowheads="1"/>
          </p:cNvSpPr>
          <p:nvPr/>
        </p:nvSpPr>
        <p:spPr bwMode="auto">
          <a:xfrm>
            <a:off x="6481763" y="2466975"/>
            <a:ext cx="1970087" cy="379413"/>
          </a:xfrm>
          <a:prstGeom prst="rect">
            <a:avLst/>
          </a:prstGeom>
          <a:solidFill>
            <a:srgbClr val="C0C0C0"/>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HÔTE</a:t>
            </a:r>
          </a:p>
        </p:txBody>
      </p:sp>
      <p:grpSp>
        <p:nvGrpSpPr>
          <p:cNvPr id="2" name="Group 6"/>
          <p:cNvGrpSpPr>
            <a:grpSpLocks/>
          </p:cNvGrpSpPr>
          <p:nvPr/>
        </p:nvGrpSpPr>
        <p:grpSpPr bwMode="auto">
          <a:xfrm>
            <a:off x="6516688" y="3783013"/>
            <a:ext cx="1900237" cy="366712"/>
            <a:chOff x="4560" y="2121"/>
            <a:chExt cx="1296" cy="231"/>
          </a:xfrm>
        </p:grpSpPr>
        <p:sp>
          <p:nvSpPr>
            <p:cNvPr id="34835" name="Line 7"/>
            <p:cNvSpPr>
              <a:spLocks noChangeShapeType="1"/>
            </p:cNvSpPr>
            <p:nvPr/>
          </p:nvSpPr>
          <p:spPr bwMode="auto">
            <a:xfrm>
              <a:off x="4560" y="2256"/>
              <a:ext cx="1296"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34836" name="Text Box 8"/>
            <p:cNvSpPr txBox="1">
              <a:spLocks noChangeArrowheads="1"/>
            </p:cNvSpPr>
            <p:nvPr/>
          </p:nvSpPr>
          <p:spPr bwMode="auto">
            <a:xfrm>
              <a:off x="5040" y="2121"/>
              <a:ext cx="550" cy="231"/>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a:latin typeface="Comic Sans MS" pitchFamily="66" charset="0"/>
                </a:rPr>
                <a:t>8 bits</a:t>
              </a:r>
            </a:p>
          </p:txBody>
        </p:sp>
      </p:grpSp>
      <p:sp>
        <p:nvSpPr>
          <p:cNvPr id="34823" name="Rectangle 9"/>
          <p:cNvSpPr>
            <a:spLocks noChangeArrowheads="1"/>
          </p:cNvSpPr>
          <p:nvPr/>
        </p:nvSpPr>
        <p:spPr bwMode="auto">
          <a:xfrm>
            <a:off x="2481263" y="2474913"/>
            <a:ext cx="1970087" cy="379412"/>
          </a:xfrm>
          <a:prstGeom prst="rect">
            <a:avLst/>
          </a:prstGeom>
          <a:solidFill>
            <a:schemeClr val="bg1"/>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RÉSEAU</a:t>
            </a:r>
          </a:p>
        </p:txBody>
      </p:sp>
      <p:sp>
        <p:nvSpPr>
          <p:cNvPr id="34824" name="Rectangle 10"/>
          <p:cNvSpPr>
            <a:spLocks noChangeArrowheads="1"/>
          </p:cNvSpPr>
          <p:nvPr/>
        </p:nvSpPr>
        <p:spPr bwMode="auto">
          <a:xfrm>
            <a:off x="4476750" y="2474913"/>
            <a:ext cx="1970088" cy="379412"/>
          </a:xfrm>
          <a:prstGeom prst="rect">
            <a:avLst/>
          </a:prstGeom>
          <a:solidFill>
            <a:schemeClr val="bg1"/>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RÉSEAU</a:t>
            </a:r>
          </a:p>
        </p:txBody>
      </p:sp>
      <p:sp>
        <p:nvSpPr>
          <p:cNvPr id="34825" name="Rectangle 11"/>
          <p:cNvSpPr>
            <a:spLocks noChangeArrowheads="1"/>
          </p:cNvSpPr>
          <p:nvPr/>
        </p:nvSpPr>
        <p:spPr bwMode="auto">
          <a:xfrm>
            <a:off x="503238" y="3367088"/>
            <a:ext cx="1970087" cy="37941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1 1 0 ? ? ? ? ?</a:t>
            </a:r>
          </a:p>
        </p:txBody>
      </p:sp>
      <p:sp>
        <p:nvSpPr>
          <p:cNvPr id="34826" name="Rectangle 12"/>
          <p:cNvSpPr>
            <a:spLocks noChangeArrowheads="1"/>
          </p:cNvSpPr>
          <p:nvPr/>
        </p:nvSpPr>
        <p:spPr bwMode="auto">
          <a:xfrm>
            <a:off x="2508250" y="3363913"/>
            <a:ext cx="1968500" cy="37941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 ? ? ? ? ? ? ?</a:t>
            </a:r>
          </a:p>
        </p:txBody>
      </p:sp>
      <p:sp>
        <p:nvSpPr>
          <p:cNvPr id="34827" name="Rectangle 13"/>
          <p:cNvSpPr>
            <a:spLocks noChangeArrowheads="1"/>
          </p:cNvSpPr>
          <p:nvPr/>
        </p:nvSpPr>
        <p:spPr bwMode="auto">
          <a:xfrm>
            <a:off x="4511675" y="3363913"/>
            <a:ext cx="1970088" cy="379412"/>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r>
              <a:rPr lang="fr-FR">
                <a:latin typeface="Times New Roman" pitchFamily="18" charset="0"/>
                <a:cs typeface="Times New Roman" pitchFamily="18" charset="0"/>
              </a:rPr>
              <a:t>? ? ? ? ? ? ? ?</a:t>
            </a:r>
          </a:p>
        </p:txBody>
      </p:sp>
      <p:sp>
        <p:nvSpPr>
          <p:cNvPr id="34828" name="Rectangle 14"/>
          <p:cNvSpPr>
            <a:spLocks noChangeArrowheads="1"/>
          </p:cNvSpPr>
          <p:nvPr/>
        </p:nvSpPr>
        <p:spPr bwMode="auto">
          <a:xfrm>
            <a:off x="6516688" y="3351213"/>
            <a:ext cx="1970087" cy="409575"/>
          </a:xfrm>
          <a:prstGeom prst="rect">
            <a:avLst/>
          </a:prstGeom>
          <a:solidFill>
            <a:srgbClr val="DDDDDD"/>
          </a:solidFill>
          <a:ln w="12700">
            <a:solidFill>
              <a:schemeClr val="tx1"/>
            </a:solidFill>
            <a:miter lim="800000"/>
            <a:headEnd/>
            <a:tailEnd type="none" w="lg" len="med"/>
          </a:ln>
        </p:spPr>
        <p:txBody>
          <a:bodyPr lIns="90000" tIns="46800" rIns="90000" bIns="46800" anchor="ctr">
            <a:spAutoFit/>
          </a:bodyPr>
          <a:lstStyle/>
          <a:p>
            <a:pPr algn="ctr" eaLnBrk="1" hangingPunct="1">
              <a:spcBef>
                <a:spcPct val="50000"/>
              </a:spcBef>
            </a:pPr>
            <a:endParaRPr lang="fr-FR" sz="2000">
              <a:latin typeface="Comic Sans MS" pitchFamily="66" charset="0"/>
            </a:endParaRPr>
          </a:p>
        </p:txBody>
      </p:sp>
      <p:grpSp>
        <p:nvGrpSpPr>
          <p:cNvPr id="3" name="Group 15"/>
          <p:cNvGrpSpPr>
            <a:grpSpLocks/>
          </p:cNvGrpSpPr>
          <p:nvPr/>
        </p:nvGrpSpPr>
        <p:grpSpPr bwMode="auto">
          <a:xfrm>
            <a:off x="538163" y="3783013"/>
            <a:ext cx="5908675" cy="366712"/>
            <a:chOff x="384" y="2475"/>
            <a:chExt cx="4032" cy="231"/>
          </a:xfrm>
        </p:grpSpPr>
        <p:sp>
          <p:nvSpPr>
            <p:cNvPr id="34833" name="Line 16"/>
            <p:cNvSpPr>
              <a:spLocks noChangeShapeType="1"/>
            </p:cNvSpPr>
            <p:nvPr/>
          </p:nvSpPr>
          <p:spPr bwMode="auto">
            <a:xfrm>
              <a:off x="384" y="2610"/>
              <a:ext cx="4032" cy="0"/>
            </a:xfrm>
            <a:prstGeom prst="line">
              <a:avLst/>
            </a:prstGeom>
            <a:noFill/>
            <a:ln w="12700">
              <a:solidFill>
                <a:schemeClr val="tx1"/>
              </a:solidFill>
              <a:round/>
              <a:headEnd type="triangle" w="lg" len="lg"/>
              <a:tailEnd type="triangle" w="lg" len="lg"/>
            </a:ln>
          </p:spPr>
          <p:txBody>
            <a:bodyPr lIns="90000" tIns="46800" rIns="90000" bIns="46800">
              <a:spAutoFit/>
            </a:bodyPr>
            <a:lstStyle/>
            <a:p>
              <a:endParaRPr lang="fr-FR"/>
            </a:p>
          </p:txBody>
        </p:sp>
        <p:sp>
          <p:nvSpPr>
            <p:cNvPr id="34834" name="Text Box 17"/>
            <p:cNvSpPr txBox="1">
              <a:spLocks noChangeArrowheads="1"/>
            </p:cNvSpPr>
            <p:nvPr/>
          </p:nvSpPr>
          <p:spPr bwMode="auto">
            <a:xfrm>
              <a:off x="2139" y="2475"/>
              <a:ext cx="646" cy="231"/>
            </a:xfrm>
            <a:prstGeom prst="rect">
              <a:avLst/>
            </a:prstGeom>
            <a:solidFill>
              <a:schemeClr val="bg1"/>
            </a:solidFill>
            <a:ln w="12700">
              <a:noFill/>
              <a:miter lim="800000"/>
              <a:headEnd/>
              <a:tailEnd type="none" w="lg" len="med"/>
            </a:ln>
          </p:spPr>
          <p:txBody>
            <a:bodyPr wrap="none" lIns="90000" tIns="46800" rIns="90000" bIns="46800">
              <a:spAutoFit/>
            </a:bodyPr>
            <a:lstStyle/>
            <a:p>
              <a:pPr eaLnBrk="1" hangingPunct="1">
                <a:spcBef>
                  <a:spcPct val="50000"/>
                </a:spcBef>
              </a:pPr>
              <a:r>
                <a:rPr lang="fr-FR">
                  <a:latin typeface="Comic Sans MS" pitchFamily="66" charset="0"/>
                </a:rPr>
                <a:t>24 bits</a:t>
              </a:r>
            </a:p>
          </p:txBody>
        </p:sp>
      </p:grpSp>
      <p:sp>
        <p:nvSpPr>
          <p:cNvPr id="34830" name="Rectangle 19"/>
          <p:cNvSpPr>
            <a:spLocks noChangeArrowheads="1"/>
          </p:cNvSpPr>
          <p:nvPr/>
        </p:nvSpPr>
        <p:spPr bwMode="auto">
          <a:xfrm>
            <a:off x="539750" y="1196975"/>
            <a:ext cx="8358188" cy="1311275"/>
          </a:xfrm>
          <a:prstGeom prst="rect">
            <a:avLst/>
          </a:prstGeom>
          <a:noFill/>
          <a:ln w="9525">
            <a:noFill/>
            <a:miter lim="800000"/>
            <a:headEnd/>
            <a:tailEnd/>
          </a:ln>
        </p:spPr>
        <p:txBody>
          <a:bodyPr>
            <a:spAutoFit/>
          </a:bodyPr>
          <a:lstStyle/>
          <a:p>
            <a:pPr eaLnBrk="1" hangingPunct="1">
              <a:buFontTx/>
              <a:buChar char="•"/>
            </a:pPr>
            <a:r>
              <a:rPr lang="fr-FR" sz="2000">
                <a:latin typeface="Times New Roman" pitchFamily="18" charset="0"/>
                <a:cs typeface="Times New Roman" pitchFamily="18" charset="0"/>
              </a:rPr>
              <a:t>Les 3 premiers octets sont réservés au réseau, l'octet  ( 8 bits )suivant est réservé aux l'hôtes. </a:t>
            </a:r>
          </a:p>
          <a:p>
            <a:pPr eaLnBrk="1" hangingPunct="1">
              <a:buFontTx/>
              <a:buChar char="•"/>
            </a:pPr>
            <a:r>
              <a:rPr lang="fr-FR" sz="2000">
                <a:latin typeface="Times New Roman" pitchFamily="18" charset="0"/>
                <a:cs typeface="Times New Roman" pitchFamily="18" charset="0"/>
              </a:rPr>
              <a:t>Les trois  premiers bits des octets réseau sont 110 ( il reste 21 bits )</a:t>
            </a:r>
          </a:p>
          <a:p>
            <a:pPr eaLnBrk="1" hangingPunct="1"/>
            <a:endParaRPr lang="fr-FR" sz="2000">
              <a:latin typeface="Times New Roman" pitchFamily="18" charset="0"/>
              <a:cs typeface="Times New Roman" pitchFamily="18" charset="0"/>
            </a:endParaRPr>
          </a:p>
        </p:txBody>
      </p:sp>
      <p:sp>
        <p:nvSpPr>
          <p:cNvPr id="34831" name="ZoneTexte 20"/>
          <p:cNvSpPr txBox="1">
            <a:spLocks noChangeArrowheads="1"/>
          </p:cNvSpPr>
          <p:nvPr/>
        </p:nvSpPr>
        <p:spPr bwMode="auto">
          <a:xfrm>
            <a:off x="539750" y="4437063"/>
            <a:ext cx="5983288" cy="701675"/>
          </a:xfrm>
          <a:prstGeom prst="rect">
            <a:avLst/>
          </a:prstGeom>
          <a:noFill/>
          <a:ln w="9525">
            <a:noFill/>
            <a:miter lim="800000"/>
            <a:headEnd/>
            <a:tailEnd/>
          </a:ln>
        </p:spPr>
        <p:txBody>
          <a:bodyPr wrap="none">
            <a:spAutoFit/>
          </a:bodyPr>
          <a:lstStyle/>
          <a:p>
            <a:pPr eaLnBrk="1" hangingPunct="1"/>
            <a:r>
              <a:rPr lang="fr-FR" sz="2000" b="1" dirty="0">
                <a:latin typeface="Times New Roman" pitchFamily="18" charset="0"/>
                <a:cs typeface="Times New Roman" pitchFamily="18" charset="0"/>
              </a:rPr>
              <a:t>Nombre de réseaux disponibles</a:t>
            </a:r>
            <a:r>
              <a:rPr lang="fr-FR" sz="2000" dirty="0">
                <a:latin typeface="Times New Roman" pitchFamily="18" charset="0"/>
                <a:cs typeface="Times New Roman" pitchFamily="18" charset="0"/>
              </a:rPr>
              <a:t> : 2</a:t>
            </a:r>
            <a:r>
              <a:rPr lang="fr-FR" sz="2000" baseline="30000" dirty="0">
                <a:latin typeface="Times New Roman" pitchFamily="18" charset="0"/>
                <a:cs typeface="Times New Roman" pitchFamily="18" charset="0"/>
              </a:rPr>
              <a:t>21</a:t>
            </a:r>
            <a:r>
              <a:rPr lang="fr-FR" sz="2000" dirty="0">
                <a:latin typeface="Times New Roman" pitchFamily="18" charset="0"/>
                <a:cs typeface="Times New Roman" pitchFamily="18" charset="0"/>
              </a:rPr>
              <a:t> = 209 752 réseaux</a:t>
            </a:r>
          </a:p>
          <a:p>
            <a:pPr eaLnBrk="1" hangingPunct="1"/>
            <a:r>
              <a:rPr lang="fr-FR" sz="2000" b="1" dirty="0">
                <a:latin typeface="Times New Roman" pitchFamily="18" charset="0"/>
                <a:cs typeface="Times New Roman" pitchFamily="18" charset="0"/>
              </a:rPr>
              <a:t>Nombre d'hôtes disponibles</a:t>
            </a:r>
            <a:r>
              <a:rPr lang="fr-FR" sz="2000" dirty="0">
                <a:latin typeface="Times New Roman" pitchFamily="18" charset="0"/>
                <a:cs typeface="Times New Roman" pitchFamily="18" charset="0"/>
              </a:rPr>
              <a:t> : 2</a:t>
            </a:r>
            <a:r>
              <a:rPr lang="fr-FR" sz="2000" baseline="30000" dirty="0">
                <a:latin typeface="Times New Roman" pitchFamily="18" charset="0"/>
                <a:cs typeface="Times New Roman" pitchFamily="18" charset="0"/>
              </a:rPr>
              <a:t>8</a:t>
            </a:r>
            <a:r>
              <a:rPr lang="fr-FR" sz="2000" dirty="0">
                <a:latin typeface="Times New Roman" pitchFamily="18" charset="0"/>
                <a:cs typeface="Times New Roman" pitchFamily="18" charset="0"/>
              </a:rPr>
              <a:t> -2</a:t>
            </a:r>
            <a:r>
              <a:rPr lang="fr-FR" dirty="0"/>
              <a:t> hôtes </a:t>
            </a:r>
          </a:p>
        </p:txBody>
      </p:sp>
      <p:sp>
        <p:nvSpPr>
          <p:cNvPr id="34832" name="Text Box 21"/>
          <p:cNvSpPr txBox="1">
            <a:spLocks noChangeArrowheads="1"/>
          </p:cNvSpPr>
          <p:nvPr/>
        </p:nvSpPr>
        <p:spPr bwMode="auto">
          <a:xfrm>
            <a:off x="298450" y="5356225"/>
            <a:ext cx="8202613" cy="1262063"/>
          </a:xfrm>
          <a:prstGeom prst="rect">
            <a:avLst/>
          </a:prstGeom>
          <a:noFill/>
          <a:ln w="9525" algn="ctr">
            <a:noFill/>
            <a:miter lim="800000"/>
            <a:headEnd/>
            <a:tailEnd/>
          </a:ln>
        </p:spPr>
        <p:txBody>
          <a:bodyPr>
            <a:spAutoFit/>
          </a:bodyPr>
          <a:lstStyle/>
          <a:p>
            <a:pPr eaLnBrk="1" hangingPunct="1"/>
            <a:r>
              <a:rPr lang="fr-FR" sz="2400" b="1" u="sng">
                <a:latin typeface="Times New Roman" pitchFamily="18" charset="0"/>
                <a:cs typeface="Times New Roman" pitchFamily="18" charset="0"/>
              </a:rPr>
              <a:t>Exemple :</a:t>
            </a:r>
          </a:p>
          <a:p>
            <a:pPr eaLnBrk="1" hangingPunct="1"/>
            <a:r>
              <a:rPr lang="en-GB" altLang="en-GB" sz="2400">
                <a:latin typeface="Times New Roman" pitchFamily="18" charset="0"/>
                <a:cs typeface="Times New Roman" pitchFamily="18" charset="0"/>
              </a:rPr>
              <a:t>192.5.5.</a:t>
            </a:r>
            <a:r>
              <a:rPr lang="en-GB" altLang="en-GB" sz="2400">
                <a:solidFill>
                  <a:srgbClr val="FF3300"/>
                </a:solidFill>
                <a:latin typeface="Times New Roman" pitchFamily="18" charset="0"/>
                <a:cs typeface="Times New Roman" pitchFamily="18" charset="0"/>
              </a:rPr>
              <a:t>11 </a:t>
            </a:r>
            <a:r>
              <a:rPr lang="en-GB" altLang="en-GB" sz="2400">
                <a:latin typeface="Times New Roman" pitchFamily="18" charset="0"/>
                <a:cs typeface="Times New Roman" pitchFamily="18" charset="0"/>
              </a:rPr>
              <a:t>correspond à une adresse de classe C .</a:t>
            </a:r>
          </a:p>
          <a:p>
            <a:pPr eaLnBrk="1" hangingPunct="1"/>
            <a:r>
              <a:rPr lang="fr-FR" sz="2800" b="1">
                <a:latin typeface="Times New Roman" pitchFamily="18" charset="0"/>
                <a:cs typeface="Times New Roman" pitchFamily="18" charset="0"/>
              </a:rPr>
              <a:t>11</a:t>
            </a:r>
            <a:r>
              <a:rPr lang="fr-FR" sz="2400">
                <a:latin typeface="Times New Roman" pitchFamily="18" charset="0"/>
                <a:cs typeface="Times New Roman" pitchFamily="18" charset="0"/>
              </a:rPr>
              <a:t>000000 00000101 00000101 00001011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u numéro de diapositive 5"/>
          <p:cNvSpPr>
            <a:spLocks noGrp="1"/>
          </p:cNvSpPr>
          <p:nvPr>
            <p:ph type="sldNum" sz="quarter" idx="12"/>
          </p:nvPr>
        </p:nvSpPr>
        <p:spPr bwMode="auto">
          <a:noFill/>
          <a:ln>
            <a:miter lim="800000"/>
            <a:headEnd/>
            <a:tailEnd/>
          </a:ln>
        </p:spPr>
        <p:txBody>
          <a:bodyPr/>
          <a:lstStyle/>
          <a:p>
            <a:fld id="{6A82263D-EB2C-45AD-94E2-D9406D76240A}" type="slidenum">
              <a:rPr lang="fr-FR"/>
              <a:pPr/>
              <a:t>35</a:t>
            </a:fld>
            <a:endParaRPr lang="fr-FR"/>
          </a:p>
        </p:txBody>
      </p:sp>
      <p:sp>
        <p:nvSpPr>
          <p:cNvPr id="36867" name="Rectangle 2"/>
          <p:cNvSpPr>
            <a:spLocks noGrp="1" noChangeArrowheads="1"/>
          </p:cNvSpPr>
          <p:nvPr>
            <p:ph type="title"/>
          </p:nvPr>
        </p:nvSpPr>
        <p:spPr>
          <a:xfrm>
            <a:off x="685800" y="0"/>
            <a:ext cx="7772400" cy="1143000"/>
          </a:xfrm>
        </p:spPr>
        <p:txBody>
          <a:bodyPr/>
          <a:lstStyle/>
          <a:p>
            <a:pPr eaLnBrk="1" hangingPunct="1"/>
            <a:r>
              <a:rPr lang="fr-FR" sz="3600" b="1">
                <a:latin typeface="Times New Roman" pitchFamily="18" charset="0"/>
                <a:cs typeface="Times New Roman" pitchFamily="18" charset="0"/>
              </a:rPr>
              <a:t>Classes d’adresses Particulières</a:t>
            </a:r>
            <a:r>
              <a:rPr lang="fr-FR" sz="3200"/>
              <a:t> </a:t>
            </a:r>
          </a:p>
        </p:txBody>
      </p:sp>
      <p:grpSp>
        <p:nvGrpSpPr>
          <p:cNvPr id="2" name="Group 36"/>
          <p:cNvGrpSpPr>
            <a:grpSpLocks/>
          </p:cNvGrpSpPr>
          <p:nvPr/>
        </p:nvGrpSpPr>
        <p:grpSpPr bwMode="auto">
          <a:xfrm>
            <a:off x="214313" y="2714625"/>
            <a:ext cx="8467725" cy="1423988"/>
            <a:chOff x="139" y="2138"/>
            <a:chExt cx="5334" cy="897"/>
          </a:xfrm>
        </p:grpSpPr>
        <p:sp>
          <p:nvSpPr>
            <p:cNvPr id="36871" name="Rectangle 24"/>
            <p:cNvSpPr>
              <a:spLocks noChangeArrowheads="1"/>
            </p:cNvSpPr>
            <p:nvPr/>
          </p:nvSpPr>
          <p:spPr bwMode="auto">
            <a:xfrm>
              <a:off x="1545" y="2161"/>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72" name="Rectangle 29"/>
            <p:cNvSpPr>
              <a:spLocks noChangeArrowheads="1"/>
            </p:cNvSpPr>
            <p:nvPr/>
          </p:nvSpPr>
          <p:spPr bwMode="auto">
            <a:xfrm>
              <a:off x="1689" y="2161"/>
              <a:ext cx="3784" cy="280"/>
            </a:xfrm>
            <a:prstGeom prst="rect">
              <a:avLst/>
            </a:prstGeom>
            <a:solidFill>
              <a:schemeClr val="bg1"/>
            </a:solidFill>
            <a:ln w="12700">
              <a:solidFill>
                <a:schemeClr val="tx1"/>
              </a:solidFill>
              <a:miter lim="800000"/>
              <a:headEnd/>
              <a:tailEnd/>
            </a:ln>
          </p:spPr>
          <p:txBody>
            <a:bodyPr wrap="none" anchor="ctr"/>
            <a:lstStyle/>
            <a:p>
              <a:pPr eaLnBrk="1" hangingPunct="1"/>
              <a:endParaRPr lang="fr-FR"/>
            </a:p>
          </p:txBody>
        </p:sp>
        <p:sp>
          <p:nvSpPr>
            <p:cNvPr id="36873" name="Rectangle 30"/>
            <p:cNvSpPr>
              <a:spLocks noChangeArrowheads="1"/>
            </p:cNvSpPr>
            <p:nvPr/>
          </p:nvSpPr>
          <p:spPr bwMode="auto">
            <a:xfrm>
              <a:off x="2971" y="2138"/>
              <a:ext cx="1450" cy="369"/>
            </a:xfrm>
            <a:prstGeom prst="rect">
              <a:avLst/>
            </a:prstGeom>
            <a:noFill/>
            <a:ln w="9525">
              <a:noFill/>
              <a:miter lim="800000"/>
              <a:headEnd/>
              <a:tailEnd/>
            </a:ln>
          </p:spPr>
          <p:txBody>
            <a:bodyPr lIns="92075" tIns="46038" rIns="92075" bIns="46038">
              <a:spAutoFit/>
            </a:bodyPr>
            <a:lstStyle/>
            <a:p>
              <a:pPr eaLnBrk="1" hangingPunct="1"/>
              <a:r>
                <a:rPr lang="fr-FR" sz="2000" b="1">
                  <a:latin typeface="Times New Roman" pitchFamily="18" charset="0"/>
                  <a:cs typeface="Times New Roman" pitchFamily="18" charset="0"/>
                </a:rPr>
                <a:t>Multicast</a:t>
              </a:r>
            </a:p>
            <a:p>
              <a:pPr eaLnBrk="1" hangingPunct="1"/>
              <a:r>
                <a:rPr lang="fr-FR" sz="1200" b="1">
                  <a:solidFill>
                    <a:schemeClr val="bg2"/>
                  </a:solidFill>
                </a:rPr>
                <a:t>   </a:t>
              </a:r>
            </a:p>
          </p:txBody>
        </p:sp>
        <p:sp>
          <p:nvSpPr>
            <p:cNvPr id="36874" name="Rectangle 31"/>
            <p:cNvSpPr>
              <a:spLocks noChangeArrowheads="1"/>
            </p:cNvSpPr>
            <p:nvPr/>
          </p:nvSpPr>
          <p:spPr bwMode="auto">
            <a:xfrm>
              <a:off x="139" y="2195"/>
              <a:ext cx="834" cy="291"/>
            </a:xfrm>
            <a:prstGeom prst="rect">
              <a:avLst/>
            </a:prstGeom>
            <a:noFill/>
            <a:ln w="9525">
              <a:noFill/>
              <a:miter lim="800000"/>
              <a:headEnd/>
              <a:tailEnd/>
            </a:ln>
          </p:spPr>
          <p:txBody>
            <a:bodyPr wrap="none" lIns="92075" tIns="46038" rIns="92075" bIns="46038">
              <a:spAutoFit/>
            </a:bodyPr>
            <a:lstStyle/>
            <a:p>
              <a:pPr eaLnBrk="1" hangingPunct="1"/>
              <a:r>
                <a:rPr lang="fr-FR" sz="2400" b="1" u="sng">
                  <a:latin typeface="Times New Roman" pitchFamily="18" charset="0"/>
                  <a:cs typeface="Times New Roman" pitchFamily="18" charset="0"/>
                </a:rPr>
                <a:t>Classe D</a:t>
              </a:r>
            </a:p>
          </p:txBody>
        </p:sp>
        <p:sp>
          <p:nvSpPr>
            <p:cNvPr id="36875" name="Rectangle 34"/>
            <p:cNvSpPr>
              <a:spLocks noChangeArrowheads="1"/>
            </p:cNvSpPr>
            <p:nvPr/>
          </p:nvSpPr>
          <p:spPr bwMode="auto">
            <a:xfrm>
              <a:off x="1257" y="2161"/>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76" name="Rectangle 35"/>
            <p:cNvSpPr>
              <a:spLocks noChangeArrowheads="1"/>
            </p:cNvSpPr>
            <p:nvPr/>
          </p:nvSpPr>
          <p:spPr bwMode="auto">
            <a:xfrm>
              <a:off x="1243" y="2176"/>
              <a:ext cx="230" cy="250"/>
            </a:xfrm>
            <a:prstGeom prst="rect">
              <a:avLst/>
            </a:prstGeom>
            <a:noFill/>
            <a:ln w="9525">
              <a:noFill/>
              <a:miter lim="800000"/>
              <a:headEnd/>
              <a:tailEnd/>
            </a:ln>
          </p:spPr>
          <p:txBody>
            <a:bodyPr wrap="none" lIns="92075" tIns="46038" rIns="92075" bIns="46038">
              <a:spAutoFit/>
            </a:bodyPr>
            <a:lstStyle/>
            <a:p>
              <a:pPr eaLnBrk="1" hangingPunct="1"/>
              <a:r>
                <a:rPr lang="fr-FR" sz="2000" b="1"/>
                <a:t>1</a:t>
              </a:r>
            </a:p>
          </p:txBody>
        </p:sp>
        <p:sp>
          <p:nvSpPr>
            <p:cNvPr id="36877" name="Rectangle 36"/>
            <p:cNvSpPr>
              <a:spLocks noChangeArrowheads="1"/>
            </p:cNvSpPr>
            <p:nvPr/>
          </p:nvSpPr>
          <p:spPr bwMode="auto">
            <a:xfrm>
              <a:off x="1545" y="2161"/>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78" name="Rectangle 37"/>
            <p:cNvSpPr>
              <a:spLocks noChangeArrowheads="1"/>
            </p:cNvSpPr>
            <p:nvPr/>
          </p:nvSpPr>
          <p:spPr bwMode="auto">
            <a:xfrm>
              <a:off x="1531" y="2176"/>
              <a:ext cx="230" cy="250"/>
            </a:xfrm>
            <a:prstGeom prst="rect">
              <a:avLst/>
            </a:prstGeom>
            <a:noFill/>
            <a:ln w="9525">
              <a:noFill/>
              <a:miter lim="800000"/>
              <a:headEnd/>
              <a:tailEnd/>
            </a:ln>
          </p:spPr>
          <p:txBody>
            <a:bodyPr wrap="none" lIns="92075" tIns="46038" rIns="92075" bIns="46038">
              <a:spAutoFit/>
            </a:bodyPr>
            <a:lstStyle/>
            <a:p>
              <a:pPr eaLnBrk="1" hangingPunct="1"/>
              <a:r>
                <a:rPr lang="fr-FR" sz="2000" b="1"/>
                <a:t>0</a:t>
              </a:r>
            </a:p>
          </p:txBody>
        </p:sp>
        <p:sp>
          <p:nvSpPr>
            <p:cNvPr id="36879" name="Rectangle 38"/>
            <p:cNvSpPr>
              <a:spLocks noChangeArrowheads="1"/>
            </p:cNvSpPr>
            <p:nvPr/>
          </p:nvSpPr>
          <p:spPr bwMode="auto">
            <a:xfrm>
              <a:off x="1401" y="2161"/>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80" name="Rectangle 39"/>
            <p:cNvSpPr>
              <a:spLocks noChangeArrowheads="1"/>
            </p:cNvSpPr>
            <p:nvPr/>
          </p:nvSpPr>
          <p:spPr bwMode="auto">
            <a:xfrm>
              <a:off x="1387" y="2176"/>
              <a:ext cx="230" cy="250"/>
            </a:xfrm>
            <a:prstGeom prst="rect">
              <a:avLst/>
            </a:prstGeom>
            <a:noFill/>
            <a:ln w="9525">
              <a:noFill/>
              <a:miter lim="800000"/>
              <a:headEnd/>
              <a:tailEnd/>
            </a:ln>
          </p:spPr>
          <p:txBody>
            <a:bodyPr wrap="none" lIns="92075" tIns="46038" rIns="92075" bIns="46038">
              <a:spAutoFit/>
            </a:bodyPr>
            <a:lstStyle/>
            <a:p>
              <a:pPr eaLnBrk="1" hangingPunct="1"/>
              <a:r>
                <a:rPr lang="fr-FR" sz="2000" b="1"/>
                <a:t>1</a:t>
              </a:r>
            </a:p>
          </p:txBody>
        </p:sp>
        <p:sp>
          <p:nvSpPr>
            <p:cNvPr id="36881" name="Rectangle 47"/>
            <p:cNvSpPr>
              <a:spLocks noChangeArrowheads="1"/>
            </p:cNvSpPr>
            <p:nvPr/>
          </p:nvSpPr>
          <p:spPr bwMode="auto">
            <a:xfrm>
              <a:off x="1113" y="2161"/>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82" name="Rectangle 48"/>
            <p:cNvSpPr>
              <a:spLocks noChangeArrowheads="1"/>
            </p:cNvSpPr>
            <p:nvPr/>
          </p:nvSpPr>
          <p:spPr bwMode="auto">
            <a:xfrm>
              <a:off x="1099" y="2176"/>
              <a:ext cx="230" cy="250"/>
            </a:xfrm>
            <a:prstGeom prst="rect">
              <a:avLst/>
            </a:prstGeom>
            <a:noFill/>
            <a:ln w="9525">
              <a:noFill/>
              <a:miter lim="800000"/>
              <a:headEnd/>
              <a:tailEnd/>
            </a:ln>
          </p:spPr>
          <p:txBody>
            <a:bodyPr wrap="none" lIns="92075" tIns="46038" rIns="92075" bIns="46038">
              <a:spAutoFit/>
            </a:bodyPr>
            <a:lstStyle/>
            <a:p>
              <a:pPr eaLnBrk="1" hangingPunct="1"/>
              <a:r>
                <a:rPr lang="fr-FR" sz="2000" b="1"/>
                <a:t>1</a:t>
              </a:r>
            </a:p>
          </p:txBody>
        </p:sp>
        <p:sp>
          <p:nvSpPr>
            <p:cNvPr id="36883" name="Rectangle 49"/>
            <p:cNvSpPr>
              <a:spLocks noChangeArrowheads="1"/>
            </p:cNvSpPr>
            <p:nvPr/>
          </p:nvSpPr>
          <p:spPr bwMode="auto">
            <a:xfrm>
              <a:off x="1689" y="2689"/>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84" name="Rectangle 50"/>
            <p:cNvSpPr>
              <a:spLocks noChangeArrowheads="1"/>
            </p:cNvSpPr>
            <p:nvPr/>
          </p:nvSpPr>
          <p:spPr bwMode="auto">
            <a:xfrm>
              <a:off x="1689" y="2689"/>
              <a:ext cx="3784" cy="280"/>
            </a:xfrm>
            <a:prstGeom prst="rect">
              <a:avLst/>
            </a:prstGeom>
            <a:solidFill>
              <a:schemeClr val="bg1"/>
            </a:solidFill>
            <a:ln w="12700">
              <a:solidFill>
                <a:schemeClr val="tx1"/>
              </a:solidFill>
              <a:miter lim="800000"/>
              <a:headEnd/>
              <a:tailEnd/>
            </a:ln>
          </p:spPr>
          <p:txBody>
            <a:bodyPr wrap="none" anchor="ctr"/>
            <a:lstStyle/>
            <a:p>
              <a:pPr eaLnBrk="1" hangingPunct="1"/>
              <a:endParaRPr lang="fr-FR"/>
            </a:p>
          </p:txBody>
        </p:sp>
        <p:sp>
          <p:nvSpPr>
            <p:cNvPr id="36885" name="Rectangle 51"/>
            <p:cNvSpPr>
              <a:spLocks noChangeArrowheads="1"/>
            </p:cNvSpPr>
            <p:nvPr/>
          </p:nvSpPr>
          <p:spPr bwMode="auto">
            <a:xfrm>
              <a:off x="3067" y="2666"/>
              <a:ext cx="1450" cy="369"/>
            </a:xfrm>
            <a:prstGeom prst="rect">
              <a:avLst/>
            </a:prstGeom>
            <a:noFill/>
            <a:ln w="9525">
              <a:noFill/>
              <a:miter lim="800000"/>
              <a:headEnd/>
              <a:tailEnd/>
            </a:ln>
          </p:spPr>
          <p:txBody>
            <a:bodyPr lIns="92075" tIns="46038" rIns="92075" bIns="46038">
              <a:spAutoFit/>
            </a:bodyPr>
            <a:lstStyle/>
            <a:p>
              <a:pPr eaLnBrk="1" hangingPunct="1"/>
              <a:r>
                <a:rPr lang="fr-FR" sz="2000" b="1">
                  <a:latin typeface="Times New Roman" pitchFamily="18" charset="0"/>
                  <a:cs typeface="Times New Roman" pitchFamily="18" charset="0"/>
                </a:rPr>
                <a:t>Réservé</a:t>
              </a:r>
            </a:p>
            <a:p>
              <a:pPr eaLnBrk="1" hangingPunct="1"/>
              <a:r>
                <a:rPr lang="fr-FR" sz="1200" b="1">
                  <a:solidFill>
                    <a:schemeClr val="bg2"/>
                  </a:solidFill>
                </a:rPr>
                <a:t>   </a:t>
              </a:r>
            </a:p>
          </p:txBody>
        </p:sp>
        <p:sp>
          <p:nvSpPr>
            <p:cNvPr id="36886" name="Rectangle 52"/>
            <p:cNvSpPr>
              <a:spLocks noChangeArrowheads="1"/>
            </p:cNvSpPr>
            <p:nvPr/>
          </p:nvSpPr>
          <p:spPr bwMode="auto">
            <a:xfrm>
              <a:off x="139" y="2723"/>
              <a:ext cx="823" cy="291"/>
            </a:xfrm>
            <a:prstGeom prst="rect">
              <a:avLst/>
            </a:prstGeom>
            <a:noFill/>
            <a:ln w="9525">
              <a:noFill/>
              <a:miter lim="800000"/>
              <a:headEnd/>
              <a:tailEnd/>
            </a:ln>
          </p:spPr>
          <p:txBody>
            <a:bodyPr wrap="none" lIns="92075" tIns="46038" rIns="92075" bIns="46038">
              <a:spAutoFit/>
            </a:bodyPr>
            <a:lstStyle/>
            <a:p>
              <a:pPr eaLnBrk="1" hangingPunct="1"/>
              <a:r>
                <a:rPr lang="fr-FR" sz="2400" b="1" u="sng">
                  <a:latin typeface="Times New Roman" pitchFamily="18" charset="0"/>
                  <a:cs typeface="Times New Roman" pitchFamily="18" charset="0"/>
                </a:rPr>
                <a:t>Classe E</a:t>
              </a:r>
            </a:p>
          </p:txBody>
        </p:sp>
        <p:sp>
          <p:nvSpPr>
            <p:cNvPr id="36887" name="Rectangle 53"/>
            <p:cNvSpPr>
              <a:spLocks noChangeArrowheads="1"/>
            </p:cNvSpPr>
            <p:nvPr/>
          </p:nvSpPr>
          <p:spPr bwMode="auto">
            <a:xfrm>
              <a:off x="1257" y="2689"/>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88" name="Rectangle 54"/>
            <p:cNvSpPr>
              <a:spLocks noChangeArrowheads="1"/>
            </p:cNvSpPr>
            <p:nvPr/>
          </p:nvSpPr>
          <p:spPr bwMode="auto">
            <a:xfrm>
              <a:off x="1243" y="2704"/>
              <a:ext cx="230" cy="250"/>
            </a:xfrm>
            <a:prstGeom prst="rect">
              <a:avLst/>
            </a:prstGeom>
            <a:noFill/>
            <a:ln w="9525">
              <a:noFill/>
              <a:miter lim="800000"/>
              <a:headEnd/>
              <a:tailEnd/>
            </a:ln>
          </p:spPr>
          <p:txBody>
            <a:bodyPr wrap="none" lIns="92075" tIns="46038" rIns="92075" bIns="46038">
              <a:spAutoFit/>
            </a:bodyPr>
            <a:lstStyle/>
            <a:p>
              <a:pPr eaLnBrk="1" hangingPunct="1"/>
              <a:r>
                <a:rPr lang="fr-FR" sz="2000" b="1"/>
                <a:t>1</a:t>
              </a:r>
            </a:p>
          </p:txBody>
        </p:sp>
        <p:sp>
          <p:nvSpPr>
            <p:cNvPr id="36889" name="Rectangle 55"/>
            <p:cNvSpPr>
              <a:spLocks noChangeArrowheads="1"/>
            </p:cNvSpPr>
            <p:nvPr/>
          </p:nvSpPr>
          <p:spPr bwMode="auto">
            <a:xfrm>
              <a:off x="1689" y="2689"/>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90" name="Rectangle 56"/>
            <p:cNvSpPr>
              <a:spLocks noChangeArrowheads="1"/>
            </p:cNvSpPr>
            <p:nvPr/>
          </p:nvSpPr>
          <p:spPr bwMode="auto">
            <a:xfrm>
              <a:off x="1675" y="2704"/>
              <a:ext cx="230" cy="250"/>
            </a:xfrm>
            <a:prstGeom prst="rect">
              <a:avLst/>
            </a:prstGeom>
            <a:noFill/>
            <a:ln w="9525">
              <a:noFill/>
              <a:miter lim="800000"/>
              <a:headEnd/>
              <a:tailEnd/>
            </a:ln>
          </p:spPr>
          <p:txBody>
            <a:bodyPr wrap="none" lIns="92075" tIns="46038" rIns="92075" bIns="46038">
              <a:spAutoFit/>
            </a:bodyPr>
            <a:lstStyle/>
            <a:p>
              <a:pPr eaLnBrk="1" hangingPunct="1"/>
              <a:r>
                <a:rPr lang="fr-FR" sz="2000" b="1"/>
                <a:t>0</a:t>
              </a:r>
            </a:p>
          </p:txBody>
        </p:sp>
        <p:sp>
          <p:nvSpPr>
            <p:cNvPr id="36891" name="Rectangle 57"/>
            <p:cNvSpPr>
              <a:spLocks noChangeArrowheads="1"/>
            </p:cNvSpPr>
            <p:nvPr/>
          </p:nvSpPr>
          <p:spPr bwMode="auto">
            <a:xfrm>
              <a:off x="1401" y="2689"/>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92" name="Rectangle 58"/>
            <p:cNvSpPr>
              <a:spLocks noChangeArrowheads="1"/>
            </p:cNvSpPr>
            <p:nvPr/>
          </p:nvSpPr>
          <p:spPr bwMode="auto">
            <a:xfrm>
              <a:off x="1387" y="2704"/>
              <a:ext cx="230" cy="250"/>
            </a:xfrm>
            <a:prstGeom prst="rect">
              <a:avLst/>
            </a:prstGeom>
            <a:noFill/>
            <a:ln w="9525">
              <a:noFill/>
              <a:miter lim="800000"/>
              <a:headEnd/>
              <a:tailEnd/>
            </a:ln>
          </p:spPr>
          <p:txBody>
            <a:bodyPr wrap="none" lIns="92075" tIns="46038" rIns="92075" bIns="46038">
              <a:spAutoFit/>
            </a:bodyPr>
            <a:lstStyle/>
            <a:p>
              <a:pPr eaLnBrk="1" hangingPunct="1"/>
              <a:r>
                <a:rPr lang="fr-FR" sz="2000" b="1"/>
                <a:t>1</a:t>
              </a:r>
            </a:p>
          </p:txBody>
        </p:sp>
        <p:sp>
          <p:nvSpPr>
            <p:cNvPr id="36893" name="Rectangle 59"/>
            <p:cNvSpPr>
              <a:spLocks noChangeArrowheads="1"/>
            </p:cNvSpPr>
            <p:nvPr/>
          </p:nvSpPr>
          <p:spPr bwMode="auto">
            <a:xfrm>
              <a:off x="1113" y="2689"/>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94" name="Rectangle 60"/>
            <p:cNvSpPr>
              <a:spLocks noChangeArrowheads="1"/>
            </p:cNvSpPr>
            <p:nvPr/>
          </p:nvSpPr>
          <p:spPr bwMode="auto">
            <a:xfrm>
              <a:off x="1099" y="2704"/>
              <a:ext cx="230" cy="250"/>
            </a:xfrm>
            <a:prstGeom prst="rect">
              <a:avLst/>
            </a:prstGeom>
            <a:noFill/>
            <a:ln w="9525">
              <a:noFill/>
              <a:miter lim="800000"/>
              <a:headEnd/>
              <a:tailEnd/>
            </a:ln>
          </p:spPr>
          <p:txBody>
            <a:bodyPr wrap="none" lIns="92075" tIns="46038" rIns="92075" bIns="46038">
              <a:spAutoFit/>
            </a:bodyPr>
            <a:lstStyle/>
            <a:p>
              <a:pPr eaLnBrk="1" hangingPunct="1"/>
              <a:r>
                <a:rPr lang="fr-FR" sz="2000" b="1"/>
                <a:t>1</a:t>
              </a:r>
            </a:p>
          </p:txBody>
        </p:sp>
        <p:sp>
          <p:nvSpPr>
            <p:cNvPr id="36895" name="Rectangle 61"/>
            <p:cNvSpPr>
              <a:spLocks noChangeArrowheads="1"/>
            </p:cNvSpPr>
            <p:nvPr/>
          </p:nvSpPr>
          <p:spPr bwMode="auto">
            <a:xfrm>
              <a:off x="1545" y="2689"/>
              <a:ext cx="136" cy="280"/>
            </a:xfrm>
            <a:prstGeom prst="rect">
              <a:avLst/>
            </a:prstGeom>
            <a:solidFill>
              <a:srgbClr val="FF66CC"/>
            </a:solidFill>
            <a:ln w="12700">
              <a:solidFill>
                <a:schemeClr val="tx1"/>
              </a:solidFill>
              <a:miter lim="800000"/>
              <a:headEnd/>
              <a:tailEnd/>
            </a:ln>
          </p:spPr>
          <p:txBody>
            <a:bodyPr wrap="none" anchor="ctr"/>
            <a:lstStyle/>
            <a:p>
              <a:pPr eaLnBrk="1" hangingPunct="1"/>
              <a:endParaRPr lang="fr-FR"/>
            </a:p>
          </p:txBody>
        </p:sp>
        <p:sp>
          <p:nvSpPr>
            <p:cNvPr id="36896" name="Rectangle 62"/>
            <p:cNvSpPr>
              <a:spLocks noChangeArrowheads="1"/>
            </p:cNvSpPr>
            <p:nvPr/>
          </p:nvSpPr>
          <p:spPr bwMode="auto">
            <a:xfrm>
              <a:off x="1531" y="2704"/>
              <a:ext cx="230" cy="250"/>
            </a:xfrm>
            <a:prstGeom prst="rect">
              <a:avLst/>
            </a:prstGeom>
            <a:noFill/>
            <a:ln w="9525">
              <a:noFill/>
              <a:miter lim="800000"/>
              <a:headEnd/>
              <a:tailEnd/>
            </a:ln>
          </p:spPr>
          <p:txBody>
            <a:bodyPr wrap="none" lIns="92075" tIns="46038" rIns="92075" bIns="46038">
              <a:spAutoFit/>
            </a:bodyPr>
            <a:lstStyle/>
            <a:p>
              <a:pPr eaLnBrk="1" hangingPunct="1"/>
              <a:r>
                <a:rPr lang="fr-FR" sz="2000" b="1"/>
                <a:t>1</a:t>
              </a:r>
            </a:p>
          </p:txBody>
        </p:sp>
      </p:grpSp>
      <p:sp>
        <p:nvSpPr>
          <p:cNvPr id="36869" name="ZoneTexte 33"/>
          <p:cNvSpPr txBox="1">
            <a:spLocks noChangeArrowheads="1"/>
          </p:cNvSpPr>
          <p:nvPr/>
        </p:nvSpPr>
        <p:spPr bwMode="auto">
          <a:xfrm>
            <a:off x="468313" y="1268413"/>
            <a:ext cx="7529512" cy="1006475"/>
          </a:xfrm>
          <a:prstGeom prst="rect">
            <a:avLst/>
          </a:prstGeom>
          <a:noFill/>
          <a:ln w="9525">
            <a:noFill/>
            <a:miter lim="800000"/>
            <a:headEnd/>
            <a:tailEnd/>
          </a:ln>
        </p:spPr>
        <p:txBody>
          <a:bodyPr wrap="none">
            <a:spAutoFit/>
          </a:bodyPr>
          <a:lstStyle/>
          <a:p>
            <a:pPr eaLnBrk="1" hangingPunct="1">
              <a:buFont typeface="Arial" charset="0"/>
              <a:buChar char="•"/>
            </a:pPr>
            <a:r>
              <a:rPr lang="fr-FR" sz="2000">
                <a:latin typeface="Times New Roman" pitchFamily="18" charset="0"/>
                <a:cs typeface="Times New Roman" pitchFamily="18" charset="0"/>
              </a:rPr>
              <a:t>Il existe deux autres classes d’adresses IP particulières : </a:t>
            </a:r>
          </a:p>
          <a:p>
            <a:pPr lvl="1" eaLnBrk="1" hangingPunct="1">
              <a:buFont typeface="Arial" charset="0"/>
              <a:buChar char="•"/>
            </a:pPr>
            <a:r>
              <a:rPr lang="fr-FR" sz="2000">
                <a:latin typeface="Times New Roman" pitchFamily="18" charset="0"/>
                <a:cs typeface="Times New Roman" pitchFamily="18" charset="0"/>
              </a:rPr>
              <a:t>la classe D : réservé pour le multicast ( communication en groupe )</a:t>
            </a:r>
          </a:p>
          <a:p>
            <a:pPr lvl="1" eaLnBrk="1" hangingPunct="1">
              <a:buFont typeface="Arial" charset="0"/>
              <a:buChar char="•"/>
            </a:pPr>
            <a:r>
              <a:rPr lang="fr-FR" sz="2000">
                <a:latin typeface="Times New Roman" pitchFamily="18" charset="0"/>
                <a:cs typeface="Times New Roman" pitchFamily="18" charset="0"/>
              </a:rPr>
              <a:t>La classe E : les adresses de la classe E sont réservés pour les tests</a:t>
            </a:r>
          </a:p>
        </p:txBody>
      </p:sp>
      <p:sp>
        <p:nvSpPr>
          <p:cNvPr id="36870" name="Text Box 37"/>
          <p:cNvSpPr txBox="1">
            <a:spLocks noChangeArrowheads="1"/>
          </p:cNvSpPr>
          <p:nvPr/>
        </p:nvSpPr>
        <p:spPr bwMode="auto">
          <a:xfrm>
            <a:off x="592138" y="4602163"/>
            <a:ext cx="5294312" cy="1938337"/>
          </a:xfrm>
          <a:prstGeom prst="rect">
            <a:avLst/>
          </a:prstGeom>
          <a:noFill/>
          <a:ln w="9525" algn="ctr">
            <a:noFill/>
            <a:miter lim="800000"/>
            <a:headEnd/>
            <a:tailEnd/>
          </a:ln>
        </p:spPr>
        <p:txBody>
          <a:bodyPr wrap="none">
            <a:spAutoFit/>
          </a:bodyPr>
          <a:lstStyle/>
          <a:p>
            <a:pPr eaLnBrk="1" hangingPunct="1"/>
            <a:r>
              <a:rPr lang="fr-FR" sz="2400" b="1" u="sng">
                <a:latin typeface="Times New Roman" pitchFamily="18" charset="0"/>
                <a:cs typeface="Times New Roman" pitchFamily="18" charset="0"/>
              </a:rPr>
              <a:t>Exemple : </a:t>
            </a:r>
          </a:p>
          <a:p>
            <a:pPr eaLnBrk="1" hangingPunct="1"/>
            <a:r>
              <a:rPr lang="fr-FR" sz="2400">
                <a:latin typeface="Times New Roman" pitchFamily="18" charset="0"/>
                <a:cs typeface="Times New Roman" pitchFamily="18" charset="0"/>
              </a:rPr>
              <a:t>L’adresse 226.5.5.11 est de classe D </a:t>
            </a:r>
          </a:p>
          <a:p>
            <a:pPr eaLnBrk="1" hangingPunct="1"/>
            <a:r>
              <a:rPr lang="fr-FR" sz="2400" b="1">
                <a:latin typeface="Times New Roman" pitchFamily="18" charset="0"/>
                <a:cs typeface="Times New Roman" pitchFamily="18" charset="0"/>
              </a:rPr>
              <a:t>1110</a:t>
            </a:r>
            <a:r>
              <a:rPr lang="fr-FR" sz="2400">
                <a:latin typeface="Times New Roman" pitchFamily="18" charset="0"/>
                <a:cs typeface="Times New Roman" pitchFamily="18" charset="0"/>
              </a:rPr>
              <a:t>0010 00000101 00000101 00001011</a:t>
            </a:r>
          </a:p>
          <a:p>
            <a:pPr eaLnBrk="1" hangingPunct="1"/>
            <a:r>
              <a:rPr lang="fr-FR" sz="2400">
                <a:latin typeface="Times New Roman" pitchFamily="18" charset="0"/>
                <a:cs typeface="Times New Roman" pitchFamily="18" charset="0"/>
              </a:rPr>
              <a:t>L’adresse 242.5.5.11 est de classe E</a:t>
            </a:r>
          </a:p>
          <a:p>
            <a:pPr eaLnBrk="1" hangingPunct="1"/>
            <a:r>
              <a:rPr lang="fr-FR" sz="2400" b="1">
                <a:latin typeface="Times New Roman" pitchFamily="18" charset="0"/>
                <a:cs typeface="Times New Roman" pitchFamily="18" charset="0"/>
              </a:rPr>
              <a:t>11110</a:t>
            </a:r>
            <a:r>
              <a:rPr lang="fr-FR" sz="2400">
                <a:latin typeface="Times New Roman" pitchFamily="18" charset="0"/>
                <a:cs typeface="Times New Roman" pitchFamily="18" charset="0"/>
              </a:rPr>
              <a:t>010 00000101 00000101 00001011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u numéro de diapositive 5"/>
          <p:cNvSpPr>
            <a:spLocks noGrp="1"/>
          </p:cNvSpPr>
          <p:nvPr>
            <p:ph type="sldNum" sz="quarter" idx="12"/>
          </p:nvPr>
        </p:nvSpPr>
        <p:spPr bwMode="auto">
          <a:noFill/>
          <a:ln>
            <a:miter lim="800000"/>
            <a:headEnd/>
            <a:tailEnd/>
          </a:ln>
        </p:spPr>
        <p:txBody>
          <a:bodyPr/>
          <a:lstStyle/>
          <a:p>
            <a:fld id="{6EA2B026-9DD9-4DDA-8861-84FA4090D455}" type="slidenum">
              <a:rPr lang="fr-FR"/>
              <a:pPr/>
              <a:t>36</a:t>
            </a:fld>
            <a:endParaRPr lang="fr-FR"/>
          </a:p>
        </p:txBody>
      </p:sp>
      <p:sp>
        <p:nvSpPr>
          <p:cNvPr id="18435" name="Rectangle 3"/>
          <p:cNvSpPr>
            <a:spLocks noGrp="1" noChangeArrowheads="1"/>
          </p:cNvSpPr>
          <p:nvPr>
            <p:ph type="title"/>
          </p:nvPr>
        </p:nvSpPr>
        <p:spPr>
          <a:xfrm>
            <a:off x="457200" y="277813"/>
            <a:ext cx="8229600" cy="587375"/>
          </a:xfrm>
        </p:spPr>
        <p:txBody>
          <a:bodyPr>
            <a:normAutofit fontScale="90000"/>
          </a:bodyPr>
          <a:lstStyle/>
          <a:p>
            <a:pPr eaLnBrk="1" hangingPunct="1">
              <a:defRPr/>
            </a:pPr>
            <a:r>
              <a:rPr lang="fr-FR" sz="3600" b="1">
                <a:latin typeface="Times New Roman" pitchFamily="18" charset="0"/>
                <a:cs typeface="Times New Roman" pitchFamily="18" charset="0"/>
              </a:rPr>
              <a:t>Intervalle d’Adresse IP de classe A</a:t>
            </a:r>
          </a:p>
        </p:txBody>
      </p:sp>
      <p:sp>
        <p:nvSpPr>
          <p:cNvPr id="38916" name="Text Box 18"/>
          <p:cNvSpPr txBox="1">
            <a:spLocks noChangeArrowheads="1"/>
          </p:cNvSpPr>
          <p:nvPr/>
        </p:nvSpPr>
        <p:spPr bwMode="auto">
          <a:xfrm>
            <a:off x="214313" y="2857500"/>
            <a:ext cx="8034337" cy="463550"/>
          </a:xfrm>
          <a:prstGeom prst="rect">
            <a:avLst/>
          </a:prstGeom>
          <a:noFill/>
          <a:ln w="12700">
            <a:noFill/>
            <a:miter lim="800000"/>
            <a:headEnd/>
            <a:tailEnd type="none" w="lg" len="med"/>
          </a:ln>
        </p:spPr>
        <p:txBody>
          <a:bodyPr wrap="none" lIns="90000" tIns="46800" rIns="90000" bIns="46800">
            <a:spAutoFit/>
          </a:bodyPr>
          <a:lstStyle/>
          <a:p>
            <a:pPr eaLnBrk="1" hangingPunct="1">
              <a:spcBef>
                <a:spcPct val="50000"/>
              </a:spcBef>
            </a:pPr>
            <a:r>
              <a:rPr lang="fr-FR" sz="2400">
                <a:latin typeface="Times New Roman" pitchFamily="18" charset="0"/>
                <a:cs typeface="Times New Roman" pitchFamily="18" charset="0"/>
              </a:rPr>
              <a:t>La plage  d’adresses  possibles  de:  </a:t>
            </a:r>
            <a:r>
              <a:rPr lang="fr-FR" sz="2400" b="1">
                <a:solidFill>
                  <a:srgbClr val="FF6600"/>
                </a:solidFill>
                <a:latin typeface="Times New Roman" pitchFamily="18" charset="0"/>
                <a:cs typeface="Times New Roman" pitchFamily="18" charset="0"/>
              </a:rPr>
              <a:t>0.0.0.0 à 126.255. 255. 255</a:t>
            </a:r>
          </a:p>
        </p:txBody>
      </p:sp>
      <p:sp>
        <p:nvSpPr>
          <p:cNvPr id="38917" name="Text Box 19"/>
          <p:cNvSpPr txBox="1">
            <a:spLocks noChangeArrowheads="1"/>
          </p:cNvSpPr>
          <p:nvPr/>
        </p:nvSpPr>
        <p:spPr bwMode="auto">
          <a:xfrm>
            <a:off x="357188" y="1357313"/>
            <a:ext cx="8415337" cy="854075"/>
          </a:xfrm>
          <a:prstGeom prst="rect">
            <a:avLst/>
          </a:prstGeom>
          <a:noFill/>
          <a:ln w="12700">
            <a:noFill/>
            <a:miter lim="800000"/>
            <a:headEnd/>
            <a:tailEnd type="none" w="lg" len="med"/>
          </a:ln>
        </p:spPr>
        <p:txBody>
          <a:bodyPr lIns="90000" tIns="46800" rIns="90000" bIns="46800">
            <a:spAutoFit/>
          </a:bodyPr>
          <a:lstStyle/>
          <a:p>
            <a:pPr eaLnBrk="1" hangingPunct="1">
              <a:spcBef>
                <a:spcPct val="50000"/>
              </a:spcBef>
            </a:pPr>
            <a:r>
              <a:rPr lang="fr-FR" sz="2000">
                <a:latin typeface="Times New Roman" pitchFamily="18" charset="0"/>
                <a:cs typeface="Times New Roman" pitchFamily="18" charset="0"/>
              </a:rPr>
              <a:t>de </a:t>
            </a:r>
            <a:r>
              <a:rPr lang="fr-FR" sz="2000" b="1">
                <a:solidFill>
                  <a:srgbClr val="FF6600"/>
                </a:solidFill>
                <a:latin typeface="Times New Roman" pitchFamily="18" charset="0"/>
                <a:cs typeface="Times New Roman" pitchFamily="18" charset="0"/>
              </a:rPr>
              <a:t>0</a:t>
            </a:r>
            <a:r>
              <a:rPr lang="fr-FR" sz="2000">
                <a:latin typeface="Times New Roman" pitchFamily="18" charset="0"/>
                <a:cs typeface="Times New Roman" pitchFamily="18" charset="0"/>
              </a:rPr>
              <a:t>0 00 00 00 . 00 00 00 00 . 00 00 00 00 . 00 00 00 00</a:t>
            </a:r>
          </a:p>
          <a:p>
            <a:pPr eaLnBrk="1" hangingPunct="1">
              <a:spcBef>
                <a:spcPct val="50000"/>
              </a:spcBef>
            </a:pPr>
            <a:r>
              <a:rPr lang="fr-FR" sz="2000">
                <a:latin typeface="Times New Roman" pitchFamily="18" charset="0"/>
                <a:cs typeface="Times New Roman" pitchFamily="18" charset="0"/>
              </a:rPr>
              <a:t>à   </a:t>
            </a:r>
            <a:r>
              <a:rPr lang="fr-FR" sz="2000" b="1">
                <a:solidFill>
                  <a:srgbClr val="FF6600"/>
                </a:solidFill>
                <a:latin typeface="Times New Roman" pitchFamily="18" charset="0"/>
                <a:cs typeface="Times New Roman" pitchFamily="18" charset="0"/>
              </a:rPr>
              <a:t>0</a:t>
            </a:r>
            <a:r>
              <a:rPr lang="fr-FR" sz="2000">
                <a:latin typeface="Times New Roman" pitchFamily="18" charset="0"/>
                <a:cs typeface="Times New Roman" pitchFamily="18" charset="0"/>
              </a:rPr>
              <a:t>1 11 11 10 . </a:t>
            </a:r>
            <a:r>
              <a:rPr lang="fr-FR" sz="2000" b="1">
                <a:latin typeface="Times New Roman" pitchFamily="18" charset="0"/>
                <a:cs typeface="Times New Roman" pitchFamily="18" charset="0"/>
              </a:rPr>
              <a:t>11 11 11 11 </a:t>
            </a:r>
            <a:r>
              <a:rPr lang="fr-FR" sz="2000">
                <a:latin typeface="Times New Roman" pitchFamily="18" charset="0"/>
                <a:cs typeface="Times New Roman" pitchFamily="18" charset="0"/>
              </a:rPr>
              <a:t>. </a:t>
            </a:r>
            <a:r>
              <a:rPr lang="fr-FR" sz="2000" b="1">
                <a:latin typeface="Times New Roman" pitchFamily="18" charset="0"/>
                <a:cs typeface="Times New Roman" pitchFamily="18" charset="0"/>
              </a:rPr>
              <a:t>11 11 11 11 </a:t>
            </a:r>
            <a:r>
              <a:rPr lang="fr-FR" sz="2000">
                <a:latin typeface="Times New Roman" pitchFamily="18" charset="0"/>
                <a:cs typeface="Times New Roman" pitchFamily="18" charset="0"/>
              </a:rPr>
              <a:t>. </a:t>
            </a:r>
            <a:r>
              <a:rPr lang="fr-FR" sz="2000" b="1">
                <a:latin typeface="Times New Roman" pitchFamily="18" charset="0"/>
                <a:cs typeface="Times New Roman" pitchFamily="18" charset="0"/>
              </a:rPr>
              <a:t>11 11 11 11</a:t>
            </a:r>
            <a:r>
              <a:rPr lang="fr-FR" sz="2000" b="1">
                <a:latin typeface="Courier New" pitchFamily="49" charset="0"/>
              </a:rPr>
              <a:t> </a:t>
            </a:r>
            <a:endParaRPr lang="fr-FR" sz="2000">
              <a:latin typeface="Times New Roman" pitchFamily="18" charset="0"/>
              <a:cs typeface="Times New Roman" pitchFamily="18" charset="0"/>
            </a:endParaRPr>
          </a:p>
        </p:txBody>
      </p:sp>
      <p:sp>
        <p:nvSpPr>
          <p:cNvPr id="38918" name="Text Box 20"/>
          <p:cNvSpPr txBox="1">
            <a:spLocks noChangeArrowheads="1"/>
          </p:cNvSpPr>
          <p:nvPr/>
        </p:nvSpPr>
        <p:spPr bwMode="auto">
          <a:xfrm>
            <a:off x="0" y="4076700"/>
            <a:ext cx="9144000" cy="2492375"/>
          </a:xfrm>
          <a:prstGeom prst="rect">
            <a:avLst/>
          </a:prstGeom>
          <a:noFill/>
          <a:ln w="9525" algn="ctr">
            <a:noFill/>
            <a:miter lim="800000"/>
            <a:headEnd/>
            <a:tailEnd/>
          </a:ln>
        </p:spPr>
        <p:txBody>
          <a:bodyPr>
            <a:spAutoFit/>
          </a:bodyPr>
          <a:lstStyle/>
          <a:p>
            <a:pPr marL="609600" indent="-609600" eaLnBrk="1" hangingPunct="1">
              <a:spcBef>
                <a:spcPct val="20000"/>
              </a:spcBef>
            </a:pPr>
            <a:r>
              <a:rPr lang="fr-FR" sz="2400" b="1" u="sng" dirty="0">
                <a:latin typeface="Arial" charset="0"/>
              </a:rPr>
              <a:t>Remarque : </a:t>
            </a:r>
          </a:p>
          <a:p>
            <a:pPr marL="609600" indent="-609600" eaLnBrk="1" hangingPunct="1">
              <a:spcBef>
                <a:spcPct val="20000"/>
              </a:spcBef>
              <a:buFontTx/>
              <a:buChar char="•"/>
            </a:pPr>
            <a:r>
              <a:rPr lang="fr-FR" sz="2000" b="1" dirty="0">
                <a:solidFill>
                  <a:srgbClr val="FF6600"/>
                </a:solidFill>
                <a:latin typeface="Arial" charset="0"/>
              </a:rPr>
              <a:t>l’adresse  127.b.c.d  </a:t>
            </a:r>
            <a:r>
              <a:rPr lang="fr-FR" sz="2000" b="1" dirty="0">
                <a:latin typeface="Arial" charset="0"/>
              </a:rPr>
              <a:t>: </a:t>
            </a:r>
            <a:r>
              <a:rPr lang="fr-FR" sz="2000" dirty="0" err="1">
                <a:latin typeface="Arial" charset="0"/>
              </a:rPr>
              <a:t>tq</a:t>
            </a:r>
            <a:r>
              <a:rPr lang="fr-FR" sz="2000" dirty="0">
                <a:latin typeface="Arial" charset="0"/>
              </a:rPr>
              <a:t> b, c et d sont des nombres [0,255] représente une adresse de boucle de retour  ( </a:t>
            </a:r>
            <a:r>
              <a:rPr lang="fr-FR" sz="2000" dirty="0" err="1">
                <a:latin typeface="Arial" charset="0"/>
              </a:rPr>
              <a:t>loop</a:t>
            </a:r>
            <a:r>
              <a:rPr lang="fr-FR" sz="2000" dirty="0">
                <a:latin typeface="Arial" charset="0"/>
              </a:rPr>
              <a:t> back ):</a:t>
            </a:r>
          </a:p>
          <a:p>
            <a:pPr marL="609600" indent="-609600" eaLnBrk="1" hangingPunct="1">
              <a:spcBef>
                <a:spcPct val="20000"/>
              </a:spcBef>
              <a:buFont typeface="Wingdings" pitchFamily="2" charset="2"/>
              <a:buChar char="§"/>
            </a:pPr>
            <a:r>
              <a:rPr lang="fr-FR" sz="2000" dirty="0">
                <a:latin typeface="Arial" charset="0"/>
              </a:rPr>
              <a:t>Dans ce cas  le paquet est envoyé vers le même hôte, sans être transmis sur le réseau </a:t>
            </a:r>
          </a:p>
          <a:p>
            <a:pPr marL="609600" indent="-609600" eaLnBrk="1" hangingPunct="1">
              <a:spcBef>
                <a:spcPct val="20000"/>
              </a:spcBef>
              <a:buFont typeface="Wingdings" pitchFamily="2" charset="2"/>
              <a:buChar char="§"/>
            </a:pPr>
            <a:r>
              <a:rPr lang="fr-FR" sz="2000" dirty="0">
                <a:latin typeface="Arial" charset="0"/>
              </a:rPr>
              <a:t>Elle est utilisée même s’il n’y a pas d’interface réseau physiquement sur la machine.</a:t>
            </a:r>
            <a:endParaRPr lang="fr-FR" sz="2000" u="sng" dirty="0">
              <a:latin typeface="Arial"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u numéro de diapositive 5"/>
          <p:cNvSpPr>
            <a:spLocks noGrp="1"/>
          </p:cNvSpPr>
          <p:nvPr>
            <p:ph type="sldNum" sz="quarter" idx="12"/>
          </p:nvPr>
        </p:nvSpPr>
        <p:spPr bwMode="auto">
          <a:noFill/>
          <a:ln>
            <a:miter lim="800000"/>
            <a:headEnd/>
            <a:tailEnd/>
          </a:ln>
        </p:spPr>
        <p:txBody>
          <a:bodyPr/>
          <a:lstStyle/>
          <a:p>
            <a:fld id="{D3937160-EF23-4E02-906A-B3E93F0A06CA}" type="slidenum">
              <a:rPr lang="fr-FR"/>
              <a:pPr/>
              <a:t>37</a:t>
            </a:fld>
            <a:endParaRPr lang="fr-FR"/>
          </a:p>
        </p:txBody>
      </p:sp>
      <p:sp>
        <p:nvSpPr>
          <p:cNvPr id="20482" name="Rectangle 2"/>
          <p:cNvSpPr>
            <a:spLocks noGrp="1" noChangeArrowheads="1"/>
          </p:cNvSpPr>
          <p:nvPr>
            <p:ph type="title"/>
          </p:nvPr>
        </p:nvSpPr>
        <p:spPr>
          <a:xfrm>
            <a:off x="457200" y="277813"/>
            <a:ext cx="8229600" cy="587375"/>
          </a:xfrm>
        </p:spPr>
        <p:txBody>
          <a:bodyPr>
            <a:normAutofit fontScale="90000"/>
          </a:bodyPr>
          <a:lstStyle/>
          <a:p>
            <a:pPr eaLnBrk="1" hangingPunct="1">
              <a:defRPr/>
            </a:pPr>
            <a:r>
              <a:rPr lang="fr-FR" sz="3600" b="1">
                <a:latin typeface="Times New Roman" pitchFamily="18" charset="0"/>
                <a:cs typeface="Times New Roman" pitchFamily="18" charset="0"/>
              </a:rPr>
              <a:t>Intervalle d’Adresse IP de classe B</a:t>
            </a:r>
          </a:p>
        </p:txBody>
      </p:sp>
      <p:sp>
        <p:nvSpPr>
          <p:cNvPr id="40964" name="Text Box 18"/>
          <p:cNvSpPr txBox="1">
            <a:spLocks noChangeArrowheads="1"/>
          </p:cNvSpPr>
          <p:nvPr/>
        </p:nvSpPr>
        <p:spPr bwMode="auto">
          <a:xfrm>
            <a:off x="428625" y="4071938"/>
            <a:ext cx="8497888" cy="1325562"/>
          </a:xfrm>
          <a:prstGeom prst="rect">
            <a:avLst/>
          </a:prstGeom>
          <a:noFill/>
          <a:ln w="12700">
            <a:noFill/>
            <a:miter lim="800000"/>
            <a:headEnd/>
            <a:tailEnd type="none" w="lg" len="med"/>
          </a:ln>
        </p:spPr>
        <p:txBody>
          <a:bodyPr lIns="90000" tIns="46800" rIns="90000" bIns="46800">
            <a:spAutoFit/>
          </a:bodyPr>
          <a:lstStyle/>
          <a:p>
            <a:pPr algn="ctr" eaLnBrk="1" hangingPunct="1">
              <a:spcBef>
                <a:spcPct val="50000"/>
              </a:spcBef>
            </a:pPr>
            <a:r>
              <a:rPr lang="fr-FR" sz="3200">
                <a:latin typeface="Times New Roman" pitchFamily="18" charset="0"/>
                <a:cs typeface="Times New Roman" pitchFamily="18" charset="0"/>
              </a:rPr>
              <a:t>La plage d’adresses possibles : </a:t>
            </a:r>
          </a:p>
          <a:p>
            <a:pPr algn="ctr" eaLnBrk="1" hangingPunct="1">
              <a:spcBef>
                <a:spcPct val="50000"/>
              </a:spcBef>
            </a:pPr>
            <a:r>
              <a:rPr lang="fr-FR" sz="3200" b="1">
                <a:solidFill>
                  <a:srgbClr val="FF6600"/>
                </a:solidFill>
                <a:latin typeface="Times New Roman" pitchFamily="18" charset="0"/>
                <a:cs typeface="Times New Roman" pitchFamily="18" charset="0"/>
              </a:rPr>
              <a:t>128.0.0.0 à 191.255. 255. 255</a:t>
            </a:r>
          </a:p>
        </p:txBody>
      </p:sp>
      <p:sp>
        <p:nvSpPr>
          <p:cNvPr id="40965" name="Text Box 19"/>
          <p:cNvSpPr txBox="1">
            <a:spLocks noChangeArrowheads="1"/>
          </p:cNvSpPr>
          <p:nvPr/>
        </p:nvSpPr>
        <p:spPr bwMode="auto">
          <a:xfrm>
            <a:off x="500063" y="2357438"/>
            <a:ext cx="7175500" cy="1004887"/>
          </a:xfrm>
          <a:prstGeom prst="rect">
            <a:avLst/>
          </a:prstGeom>
          <a:noFill/>
          <a:ln w="12700">
            <a:noFill/>
            <a:miter lim="800000"/>
            <a:headEnd/>
            <a:tailEnd type="none" w="lg" len="med"/>
          </a:ln>
        </p:spPr>
        <p:txBody>
          <a:bodyPr wrap="none" lIns="90000" tIns="46800" rIns="90000" bIns="46800">
            <a:spAutoFit/>
          </a:bodyPr>
          <a:lstStyle/>
          <a:p>
            <a:pPr eaLnBrk="1" hangingPunct="1">
              <a:spcBef>
                <a:spcPct val="50000"/>
              </a:spcBef>
            </a:pPr>
            <a:r>
              <a:rPr lang="fr-FR" sz="2400" b="1">
                <a:latin typeface="Times New Roman" pitchFamily="18" charset="0"/>
                <a:cs typeface="Times New Roman" pitchFamily="18" charset="0"/>
              </a:rPr>
              <a:t>de </a:t>
            </a:r>
            <a:r>
              <a:rPr lang="fr-FR" sz="2400" b="1">
                <a:solidFill>
                  <a:srgbClr val="FF6600"/>
                </a:solidFill>
                <a:latin typeface="Times New Roman" pitchFamily="18" charset="0"/>
                <a:cs typeface="Times New Roman" pitchFamily="18" charset="0"/>
              </a:rPr>
              <a:t>10</a:t>
            </a:r>
            <a:r>
              <a:rPr lang="fr-FR" sz="2400" b="1">
                <a:latin typeface="Times New Roman" pitchFamily="18" charset="0"/>
                <a:cs typeface="Times New Roman" pitchFamily="18" charset="0"/>
              </a:rPr>
              <a:t> 00 00 00 . 00 00 00 00 . 00 00 00 00 . 00 00 00 00</a:t>
            </a:r>
          </a:p>
          <a:p>
            <a:pPr eaLnBrk="1" hangingPunct="1">
              <a:spcBef>
                <a:spcPct val="50000"/>
              </a:spcBef>
            </a:pPr>
            <a:r>
              <a:rPr lang="fr-FR" sz="2400" b="1">
                <a:latin typeface="Times New Roman" pitchFamily="18" charset="0"/>
                <a:cs typeface="Times New Roman" pitchFamily="18" charset="0"/>
              </a:rPr>
              <a:t>à   </a:t>
            </a:r>
            <a:r>
              <a:rPr lang="fr-FR" sz="2400" b="1">
                <a:solidFill>
                  <a:srgbClr val="FF6600"/>
                </a:solidFill>
                <a:latin typeface="Times New Roman" pitchFamily="18" charset="0"/>
                <a:cs typeface="Times New Roman" pitchFamily="18" charset="0"/>
              </a:rPr>
              <a:t>10</a:t>
            </a:r>
            <a:r>
              <a:rPr lang="fr-FR" sz="2400" b="1">
                <a:latin typeface="Times New Roman" pitchFamily="18" charset="0"/>
                <a:cs typeface="Times New Roman" pitchFamily="18" charset="0"/>
              </a:rPr>
              <a:t> 11 11 11 . 11 11 11 11 . 11 11 11 11 . 11 11 11 11</a:t>
            </a:r>
            <a:r>
              <a:rPr lang="fr-FR" b="1">
                <a:latin typeface="Courier New" pitchFamily="49" charset="0"/>
              </a:rPr>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u numéro de diapositive 5"/>
          <p:cNvSpPr>
            <a:spLocks noGrp="1"/>
          </p:cNvSpPr>
          <p:nvPr>
            <p:ph type="sldNum" sz="quarter" idx="12"/>
          </p:nvPr>
        </p:nvSpPr>
        <p:spPr bwMode="auto">
          <a:noFill/>
          <a:ln>
            <a:miter lim="800000"/>
            <a:headEnd/>
            <a:tailEnd/>
          </a:ln>
        </p:spPr>
        <p:txBody>
          <a:bodyPr/>
          <a:lstStyle/>
          <a:p>
            <a:fld id="{DD1E5636-F0A5-4374-B91D-250384871D6F}" type="slidenum">
              <a:rPr lang="fr-FR"/>
              <a:pPr/>
              <a:t>38</a:t>
            </a:fld>
            <a:endParaRPr lang="fr-FR"/>
          </a:p>
        </p:txBody>
      </p:sp>
      <p:sp>
        <p:nvSpPr>
          <p:cNvPr id="43011" name="Rectangle 2"/>
          <p:cNvSpPr>
            <a:spLocks noGrp="1" noChangeArrowheads="1"/>
          </p:cNvSpPr>
          <p:nvPr>
            <p:ph type="title"/>
          </p:nvPr>
        </p:nvSpPr>
        <p:spPr>
          <a:xfrm>
            <a:off x="457200" y="277813"/>
            <a:ext cx="8229600" cy="666750"/>
          </a:xfrm>
        </p:spPr>
        <p:txBody>
          <a:bodyPr/>
          <a:lstStyle/>
          <a:p>
            <a:pPr eaLnBrk="1" hangingPunct="1"/>
            <a:r>
              <a:rPr lang="fr-FR" sz="3600" b="1">
                <a:latin typeface="Times New Roman" pitchFamily="18" charset="0"/>
                <a:cs typeface="Times New Roman" pitchFamily="18" charset="0"/>
              </a:rPr>
              <a:t>Intervalle d’Adresse IP de classe C</a:t>
            </a:r>
          </a:p>
        </p:txBody>
      </p:sp>
      <p:sp>
        <p:nvSpPr>
          <p:cNvPr id="43012" name="Text Box 18"/>
          <p:cNvSpPr txBox="1">
            <a:spLocks noChangeArrowheads="1"/>
          </p:cNvSpPr>
          <p:nvPr/>
        </p:nvSpPr>
        <p:spPr bwMode="auto">
          <a:xfrm>
            <a:off x="0" y="4143375"/>
            <a:ext cx="8916988" cy="1325563"/>
          </a:xfrm>
          <a:prstGeom prst="rect">
            <a:avLst/>
          </a:prstGeom>
          <a:noFill/>
          <a:ln w="12700">
            <a:noFill/>
            <a:miter lim="800000"/>
            <a:headEnd/>
            <a:tailEnd type="none" w="lg" len="med"/>
          </a:ln>
        </p:spPr>
        <p:txBody>
          <a:bodyPr lIns="90000" tIns="46800" rIns="90000" bIns="46800">
            <a:spAutoFit/>
          </a:bodyPr>
          <a:lstStyle/>
          <a:p>
            <a:pPr algn="ctr" eaLnBrk="1" hangingPunct="1">
              <a:spcBef>
                <a:spcPct val="50000"/>
              </a:spcBef>
            </a:pPr>
            <a:r>
              <a:rPr lang="fr-FR" sz="3200">
                <a:latin typeface="Times New Roman" pitchFamily="18" charset="0"/>
                <a:cs typeface="Times New Roman" pitchFamily="18" charset="0"/>
              </a:rPr>
              <a:t>La plage d’adresses possibles  de:</a:t>
            </a:r>
          </a:p>
          <a:p>
            <a:pPr algn="ctr" eaLnBrk="1" hangingPunct="1">
              <a:spcBef>
                <a:spcPct val="50000"/>
              </a:spcBef>
            </a:pPr>
            <a:r>
              <a:rPr lang="fr-FR" sz="3200">
                <a:latin typeface="Times New Roman" pitchFamily="18" charset="0"/>
                <a:cs typeface="Times New Roman" pitchFamily="18" charset="0"/>
              </a:rPr>
              <a:t> </a:t>
            </a:r>
            <a:r>
              <a:rPr lang="fr-FR" sz="3200" b="1">
                <a:solidFill>
                  <a:srgbClr val="FF6600"/>
                </a:solidFill>
                <a:latin typeface="Times New Roman" pitchFamily="18" charset="0"/>
                <a:cs typeface="Times New Roman" pitchFamily="18" charset="0"/>
              </a:rPr>
              <a:t>192.0.0.0 à 223.255.255. 255</a:t>
            </a:r>
          </a:p>
        </p:txBody>
      </p:sp>
      <p:sp>
        <p:nvSpPr>
          <p:cNvPr id="43013" name="Text Box 19"/>
          <p:cNvSpPr txBox="1">
            <a:spLocks noChangeArrowheads="1"/>
          </p:cNvSpPr>
          <p:nvPr/>
        </p:nvSpPr>
        <p:spPr bwMode="auto">
          <a:xfrm>
            <a:off x="357188" y="2000250"/>
            <a:ext cx="7097712" cy="1004888"/>
          </a:xfrm>
          <a:prstGeom prst="rect">
            <a:avLst/>
          </a:prstGeom>
          <a:noFill/>
          <a:ln w="12700">
            <a:noFill/>
            <a:miter lim="800000"/>
            <a:headEnd/>
            <a:tailEnd type="none" w="lg" len="med"/>
          </a:ln>
        </p:spPr>
        <p:txBody>
          <a:bodyPr wrap="none" lIns="90000" tIns="46800" rIns="90000" bIns="46800">
            <a:spAutoFit/>
          </a:bodyPr>
          <a:lstStyle/>
          <a:p>
            <a:pPr eaLnBrk="1" hangingPunct="1">
              <a:spcBef>
                <a:spcPct val="50000"/>
              </a:spcBef>
            </a:pPr>
            <a:r>
              <a:rPr lang="fr-FR" sz="2400">
                <a:latin typeface="Times New Roman" pitchFamily="18" charset="0"/>
                <a:cs typeface="Times New Roman" pitchFamily="18" charset="0"/>
              </a:rPr>
              <a:t>de </a:t>
            </a:r>
            <a:r>
              <a:rPr lang="fr-FR" sz="2400" b="1">
                <a:solidFill>
                  <a:srgbClr val="FF6600"/>
                </a:solidFill>
                <a:latin typeface="Times New Roman" pitchFamily="18" charset="0"/>
                <a:cs typeface="Times New Roman" pitchFamily="18" charset="0"/>
              </a:rPr>
              <a:t>11</a:t>
            </a:r>
            <a:r>
              <a:rPr lang="fr-FR" sz="2400">
                <a:latin typeface="Times New Roman" pitchFamily="18" charset="0"/>
                <a:cs typeface="Times New Roman" pitchFamily="18" charset="0"/>
              </a:rPr>
              <a:t> </a:t>
            </a:r>
            <a:r>
              <a:rPr lang="fr-FR" sz="2400" b="1">
                <a:solidFill>
                  <a:srgbClr val="FF6600"/>
                </a:solidFill>
                <a:latin typeface="Times New Roman" pitchFamily="18" charset="0"/>
                <a:cs typeface="Times New Roman" pitchFamily="18" charset="0"/>
              </a:rPr>
              <a:t>0</a:t>
            </a:r>
            <a:r>
              <a:rPr lang="fr-FR" sz="2400">
                <a:latin typeface="Times New Roman" pitchFamily="18" charset="0"/>
                <a:cs typeface="Times New Roman" pitchFamily="18" charset="0"/>
              </a:rPr>
              <a:t>0 00 00 . 00 00 00 00 . 00 00 00 00 . 00 00 00 00</a:t>
            </a:r>
          </a:p>
          <a:p>
            <a:pPr eaLnBrk="1" hangingPunct="1">
              <a:spcBef>
                <a:spcPct val="50000"/>
              </a:spcBef>
            </a:pPr>
            <a:r>
              <a:rPr lang="fr-FR" sz="2400">
                <a:latin typeface="Times New Roman" pitchFamily="18" charset="0"/>
                <a:cs typeface="Times New Roman" pitchFamily="18" charset="0"/>
              </a:rPr>
              <a:t>à   </a:t>
            </a:r>
            <a:r>
              <a:rPr lang="fr-FR" sz="2400" b="1">
                <a:solidFill>
                  <a:srgbClr val="FF6600"/>
                </a:solidFill>
                <a:latin typeface="Times New Roman" pitchFamily="18" charset="0"/>
                <a:cs typeface="Times New Roman" pitchFamily="18" charset="0"/>
              </a:rPr>
              <a:t>11</a:t>
            </a:r>
            <a:r>
              <a:rPr lang="fr-FR" sz="2400">
                <a:latin typeface="Times New Roman" pitchFamily="18" charset="0"/>
                <a:cs typeface="Times New Roman" pitchFamily="18" charset="0"/>
              </a:rPr>
              <a:t> </a:t>
            </a:r>
            <a:r>
              <a:rPr lang="fr-FR" sz="2400" b="1">
                <a:solidFill>
                  <a:srgbClr val="FF6600"/>
                </a:solidFill>
                <a:latin typeface="Times New Roman" pitchFamily="18" charset="0"/>
                <a:cs typeface="Times New Roman" pitchFamily="18" charset="0"/>
              </a:rPr>
              <a:t>0</a:t>
            </a:r>
            <a:r>
              <a:rPr lang="fr-FR" sz="2400">
                <a:latin typeface="Times New Roman" pitchFamily="18" charset="0"/>
                <a:cs typeface="Times New Roman" pitchFamily="18" charset="0"/>
              </a:rPr>
              <a:t>1 11 11 . 11 11 11 11 . 11 11 11 11 . </a:t>
            </a:r>
            <a:r>
              <a:rPr lang="fr-FR" sz="2400" b="1">
                <a:latin typeface="Times New Roman" pitchFamily="18" charset="0"/>
                <a:cs typeface="Times New Roman" pitchFamily="18" charset="0"/>
              </a:rPr>
              <a:t>11 11 11 11 </a:t>
            </a:r>
            <a:endParaRPr lang="fr-FR" sz="240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u numéro de diapositive 5"/>
          <p:cNvSpPr>
            <a:spLocks noGrp="1"/>
          </p:cNvSpPr>
          <p:nvPr>
            <p:ph type="sldNum" sz="quarter" idx="12"/>
          </p:nvPr>
        </p:nvSpPr>
        <p:spPr bwMode="auto">
          <a:noFill/>
          <a:ln>
            <a:miter lim="800000"/>
            <a:headEnd/>
            <a:tailEnd/>
          </a:ln>
        </p:spPr>
        <p:txBody>
          <a:bodyPr/>
          <a:lstStyle/>
          <a:p>
            <a:fld id="{130D1FF9-6820-4CC3-9FC3-4281E7A36482}" type="slidenum">
              <a:rPr lang="fr-FR"/>
              <a:pPr/>
              <a:t>39</a:t>
            </a:fld>
            <a:endParaRPr lang="fr-FR"/>
          </a:p>
        </p:txBody>
      </p:sp>
      <p:sp>
        <p:nvSpPr>
          <p:cNvPr id="45059" name="Titre 1"/>
          <p:cNvSpPr>
            <a:spLocks noGrp="1"/>
          </p:cNvSpPr>
          <p:nvPr>
            <p:ph type="title"/>
          </p:nvPr>
        </p:nvSpPr>
        <p:spPr>
          <a:xfrm>
            <a:off x="457200" y="274638"/>
            <a:ext cx="8229600" cy="654050"/>
          </a:xfrm>
        </p:spPr>
        <p:txBody>
          <a:bodyPr>
            <a:normAutofit fontScale="90000"/>
          </a:bodyPr>
          <a:lstStyle/>
          <a:p>
            <a:r>
              <a:rPr lang="fr-FR" sz="3600" b="1">
                <a:latin typeface="Times New Roman" pitchFamily="18" charset="0"/>
                <a:cs typeface="Times New Roman" pitchFamily="18" charset="0"/>
              </a:rPr>
              <a:t>Classe D et E</a:t>
            </a:r>
            <a:r>
              <a:rPr lang="fr-FR"/>
              <a:t> </a:t>
            </a:r>
          </a:p>
        </p:txBody>
      </p:sp>
      <p:sp>
        <p:nvSpPr>
          <p:cNvPr id="45060" name="Text Box 19"/>
          <p:cNvSpPr txBox="1">
            <a:spLocks noChangeArrowheads="1"/>
          </p:cNvSpPr>
          <p:nvPr/>
        </p:nvSpPr>
        <p:spPr bwMode="auto">
          <a:xfrm>
            <a:off x="357188" y="2000250"/>
            <a:ext cx="7158037" cy="1004888"/>
          </a:xfrm>
          <a:prstGeom prst="rect">
            <a:avLst/>
          </a:prstGeom>
          <a:noFill/>
          <a:ln w="12700">
            <a:noFill/>
            <a:miter lim="800000"/>
            <a:headEnd/>
            <a:tailEnd type="none" w="lg" len="med"/>
          </a:ln>
        </p:spPr>
        <p:txBody>
          <a:bodyPr wrap="none" lIns="90000" tIns="46800" rIns="90000" bIns="46800">
            <a:spAutoFit/>
          </a:bodyPr>
          <a:lstStyle/>
          <a:p>
            <a:pPr eaLnBrk="1" hangingPunct="1">
              <a:spcBef>
                <a:spcPct val="50000"/>
              </a:spcBef>
            </a:pPr>
            <a:r>
              <a:rPr lang="fr-FR" sz="2400">
                <a:latin typeface="Times New Roman" pitchFamily="18" charset="0"/>
                <a:cs typeface="Times New Roman" pitchFamily="18" charset="0"/>
              </a:rPr>
              <a:t>de 11 10 00 00 . 00 00 00 00 . 00 00 00 00 . 00 00 00 00</a:t>
            </a:r>
          </a:p>
          <a:p>
            <a:pPr eaLnBrk="1" hangingPunct="1">
              <a:spcBef>
                <a:spcPct val="50000"/>
              </a:spcBef>
            </a:pPr>
            <a:r>
              <a:rPr lang="fr-FR" sz="2400">
                <a:latin typeface="Times New Roman" pitchFamily="18" charset="0"/>
                <a:cs typeface="Times New Roman" pitchFamily="18" charset="0"/>
              </a:rPr>
              <a:t>à   11 10 11 11 . 11 11 11 11 . 11 11 11 11 . 11 11 11 11</a:t>
            </a:r>
            <a:r>
              <a:rPr lang="fr-FR" b="1">
                <a:latin typeface="Courier New" pitchFamily="49" charset="0"/>
              </a:rPr>
              <a:t> </a:t>
            </a:r>
            <a:endParaRPr lang="fr-FR">
              <a:latin typeface="Courier New" pitchFamily="49" charset="0"/>
            </a:endParaRPr>
          </a:p>
        </p:txBody>
      </p:sp>
      <p:sp>
        <p:nvSpPr>
          <p:cNvPr id="45061" name="ZoneTexte 5"/>
          <p:cNvSpPr txBox="1">
            <a:spLocks noChangeArrowheads="1"/>
          </p:cNvSpPr>
          <p:nvPr/>
        </p:nvSpPr>
        <p:spPr bwMode="auto">
          <a:xfrm>
            <a:off x="214313" y="3143250"/>
            <a:ext cx="8459787" cy="461963"/>
          </a:xfrm>
          <a:prstGeom prst="rect">
            <a:avLst/>
          </a:prstGeom>
          <a:noFill/>
          <a:ln w="9525">
            <a:noFill/>
            <a:miter lim="800000"/>
            <a:headEnd/>
            <a:tailEnd/>
          </a:ln>
        </p:spPr>
        <p:txBody>
          <a:bodyPr>
            <a:spAutoFit/>
          </a:bodyPr>
          <a:lstStyle/>
          <a:p>
            <a:pPr eaLnBrk="1" hangingPunct="1">
              <a:spcBef>
                <a:spcPct val="50000"/>
              </a:spcBef>
            </a:pPr>
            <a:r>
              <a:rPr lang="fr-FR" sz="2400">
                <a:latin typeface="Times New Roman" pitchFamily="18" charset="0"/>
                <a:cs typeface="Times New Roman" pitchFamily="18" charset="0"/>
              </a:rPr>
              <a:t>La plage d’adresses possibles  de:  </a:t>
            </a:r>
            <a:r>
              <a:rPr lang="fr-FR" sz="2400" b="1">
                <a:solidFill>
                  <a:srgbClr val="FF6600"/>
                </a:solidFill>
                <a:latin typeface="Times New Roman" pitchFamily="18" charset="0"/>
                <a:cs typeface="Times New Roman" pitchFamily="18" charset="0"/>
              </a:rPr>
              <a:t>224.0.0.0 à 239.255.255.255</a:t>
            </a:r>
          </a:p>
        </p:txBody>
      </p:sp>
      <p:sp>
        <p:nvSpPr>
          <p:cNvPr id="45062" name="Text Box 19"/>
          <p:cNvSpPr txBox="1">
            <a:spLocks noChangeArrowheads="1"/>
          </p:cNvSpPr>
          <p:nvPr/>
        </p:nvSpPr>
        <p:spPr bwMode="auto">
          <a:xfrm>
            <a:off x="357188" y="4572000"/>
            <a:ext cx="7158037" cy="1004888"/>
          </a:xfrm>
          <a:prstGeom prst="rect">
            <a:avLst/>
          </a:prstGeom>
          <a:noFill/>
          <a:ln w="12700">
            <a:noFill/>
            <a:miter lim="800000"/>
            <a:headEnd/>
            <a:tailEnd type="none" w="lg" len="med"/>
          </a:ln>
        </p:spPr>
        <p:txBody>
          <a:bodyPr wrap="none" lIns="90000" tIns="46800" rIns="90000" bIns="46800">
            <a:spAutoFit/>
          </a:bodyPr>
          <a:lstStyle/>
          <a:p>
            <a:pPr eaLnBrk="1" hangingPunct="1">
              <a:spcBef>
                <a:spcPct val="50000"/>
              </a:spcBef>
            </a:pPr>
            <a:r>
              <a:rPr lang="fr-FR" sz="2400">
                <a:latin typeface="Times New Roman" pitchFamily="18" charset="0"/>
                <a:cs typeface="Times New Roman" pitchFamily="18" charset="0"/>
              </a:rPr>
              <a:t>de 11 11 00 00 . 00 00 00 00 . 00 00 00 00 . 00 00 00 00</a:t>
            </a:r>
          </a:p>
          <a:p>
            <a:pPr eaLnBrk="1" hangingPunct="1">
              <a:spcBef>
                <a:spcPct val="50000"/>
              </a:spcBef>
            </a:pPr>
            <a:r>
              <a:rPr lang="fr-FR" sz="2400">
                <a:latin typeface="Times New Roman" pitchFamily="18" charset="0"/>
                <a:cs typeface="Times New Roman" pitchFamily="18" charset="0"/>
              </a:rPr>
              <a:t>à   11 11 01 11 . 11 11 11 11 . 11 11 11 11 . 11 11 11 11</a:t>
            </a:r>
            <a:r>
              <a:rPr lang="fr-FR" b="1">
                <a:latin typeface="Courier New" pitchFamily="49" charset="0"/>
              </a:rPr>
              <a:t> </a:t>
            </a:r>
            <a:endParaRPr lang="fr-FR">
              <a:latin typeface="Courier New" pitchFamily="49" charset="0"/>
            </a:endParaRPr>
          </a:p>
        </p:txBody>
      </p:sp>
      <p:sp>
        <p:nvSpPr>
          <p:cNvPr id="45063" name="ZoneTexte 7"/>
          <p:cNvSpPr txBox="1">
            <a:spLocks noChangeArrowheads="1"/>
          </p:cNvSpPr>
          <p:nvPr/>
        </p:nvSpPr>
        <p:spPr bwMode="auto">
          <a:xfrm>
            <a:off x="500063" y="5857875"/>
            <a:ext cx="8320087" cy="461963"/>
          </a:xfrm>
          <a:prstGeom prst="rect">
            <a:avLst/>
          </a:prstGeom>
          <a:noFill/>
          <a:ln w="9525">
            <a:noFill/>
            <a:miter lim="800000"/>
            <a:headEnd/>
            <a:tailEnd/>
          </a:ln>
        </p:spPr>
        <p:txBody>
          <a:bodyPr>
            <a:spAutoFit/>
          </a:bodyPr>
          <a:lstStyle/>
          <a:p>
            <a:pPr eaLnBrk="1" hangingPunct="1"/>
            <a:r>
              <a:rPr lang="fr-FR" sz="2400">
                <a:latin typeface="Times New Roman" pitchFamily="18" charset="0"/>
                <a:cs typeface="Times New Roman" pitchFamily="18" charset="0"/>
              </a:rPr>
              <a:t>La plage d’adresses possibles  de </a:t>
            </a:r>
            <a:r>
              <a:rPr lang="fr-FR" sz="2400" b="1">
                <a:solidFill>
                  <a:srgbClr val="FF6600"/>
                </a:solidFill>
                <a:latin typeface="Times New Roman" pitchFamily="18" charset="0"/>
                <a:cs typeface="Times New Roman" pitchFamily="18" charset="0"/>
              </a:rPr>
              <a:t>240.0.0.0 à 247.255.255.255</a:t>
            </a:r>
          </a:p>
        </p:txBody>
      </p:sp>
      <p:sp>
        <p:nvSpPr>
          <p:cNvPr id="45064" name="ZoneTexte 8"/>
          <p:cNvSpPr txBox="1">
            <a:spLocks noChangeArrowheads="1"/>
          </p:cNvSpPr>
          <p:nvPr/>
        </p:nvSpPr>
        <p:spPr bwMode="auto">
          <a:xfrm>
            <a:off x="500063" y="1357313"/>
            <a:ext cx="1489075" cy="457200"/>
          </a:xfrm>
          <a:prstGeom prst="rect">
            <a:avLst/>
          </a:prstGeom>
          <a:noFill/>
          <a:ln w="9525">
            <a:noFill/>
            <a:miter lim="800000"/>
            <a:headEnd/>
            <a:tailEnd/>
          </a:ln>
        </p:spPr>
        <p:txBody>
          <a:bodyPr wrap="none">
            <a:spAutoFit/>
          </a:bodyPr>
          <a:lstStyle/>
          <a:p>
            <a:pPr eaLnBrk="1" hangingPunct="1"/>
            <a:r>
              <a:rPr lang="fr-FR" sz="2400" b="1">
                <a:latin typeface="Times New Roman" pitchFamily="18" charset="0"/>
                <a:cs typeface="Times New Roman" pitchFamily="18" charset="0"/>
              </a:rPr>
              <a:t>Classe D :</a:t>
            </a:r>
          </a:p>
        </p:txBody>
      </p:sp>
      <p:sp>
        <p:nvSpPr>
          <p:cNvPr id="45065" name="ZoneTexte 9"/>
          <p:cNvSpPr txBox="1">
            <a:spLocks noChangeArrowheads="1"/>
          </p:cNvSpPr>
          <p:nvPr/>
        </p:nvSpPr>
        <p:spPr bwMode="auto">
          <a:xfrm>
            <a:off x="428625" y="4071938"/>
            <a:ext cx="1471613" cy="457200"/>
          </a:xfrm>
          <a:prstGeom prst="rect">
            <a:avLst/>
          </a:prstGeom>
          <a:noFill/>
          <a:ln w="9525">
            <a:noFill/>
            <a:miter lim="800000"/>
            <a:headEnd/>
            <a:tailEnd/>
          </a:ln>
        </p:spPr>
        <p:txBody>
          <a:bodyPr wrap="none">
            <a:spAutoFit/>
          </a:bodyPr>
          <a:lstStyle/>
          <a:p>
            <a:pPr eaLnBrk="1" hangingPunct="1"/>
            <a:r>
              <a:rPr lang="fr-FR" sz="2400" b="1">
                <a:latin typeface="Times New Roman" pitchFamily="18" charset="0"/>
                <a:cs typeface="Times New Roman" pitchFamily="18" charset="0"/>
              </a:rPr>
              <a:t>Classe E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u numéro de diapositive 5"/>
          <p:cNvSpPr>
            <a:spLocks noGrp="1"/>
          </p:cNvSpPr>
          <p:nvPr>
            <p:ph type="sldNum" sz="quarter" idx="12"/>
          </p:nvPr>
        </p:nvSpPr>
        <p:spPr bwMode="auto">
          <a:noFill/>
          <a:ln>
            <a:miter lim="800000"/>
            <a:headEnd/>
            <a:tailEnd/>
          </a:ln>
        </p:spPr>
        <p:txBody>
          <a:bodyPr/>
          <a:lstStyle/>
          <a:p>
            <a:fld id="{FF24D953-7D31-4EBF-882D-96F68F5EC4C5}" type="slidenum">
              <a:rPr lang="fr-FR"/>
              <a:pPr/>
              <a:t>40</a:t>
            </a:fld>
            <a:endParaRPr lang="fr-FR"/>
          </a:p>
        </p:txBody>
      </p:sp>
      <p:sp>
        <p:nvSpPr>
          <p:cNvPr id="38915" name="Rectangle 3"/>
          <p:cNvSpPr>
            <a:spLocks noGrp="1" noChangeArrowheads="1"/>
          </p:cNvSpPr>
          <p:nvPr>
            <p:ph idx="1"/>
          </p:nvPr>
        </p:nvSpPr>
        <p:spPr>
          <a:xfrm>
            <a:off x="357188" y="1071563"/>
            <a:ext cx="8604250" cy="5429250"/>
          </a:xfrm>
        </p:spPr>
        <p:txBody>
          <a:bodyPr>
            <a:normAutofit lnSpcReduction="10000"/>
          </a:bodyPr>
          <a:lstStyle/>
          <a:p>
            <a:pPr marL="609600" indent="-609600" eaLnBrk="1" hangingPunct="1">
              <a:lnSpc>
                <a:spcPct val="80000"/>
              </a:lnSpc>
              <a:buFontTx/>
              <a:buChar char="•"/>
              <a:defRPr/>
            </a:pPr>
            <a:r>
              <a:rPr lang="fr-FR" sz="2400" b="1" dirty="0">
                <a:latin typeface="Times New Roman" pitchFamily="18" charset="0"/>
                <a:cs typeface="Times New Roman" pitchFamily="18" charset="0"/>
              </a:rPr>
              <a:t>La partie hôte</a:t>
            </a:r>
            <a:r>
              <a:rPr lang="fr-FR" sz="2400" dirty="0">
                <a:latin typeface="Times New Roman" pitchFamily="18" charset="0"/>
                <a:cs typeface="Times New Roman" pitchFamily="18" charset="0"/>
              </a:rPr>
              <a:t> de l'adresse ne peut pas être composée exclusivement de  </a:t>
            </a:r>
            <a:r>
              <a:rPr lang="fr-FR" sz="2400" u="sng" dirty="0">
                <a:solidFill>
                  <a:srgbClr val="FF6600"/>
                </a:solidFill>
                <a:latin typeface="Times New Roman" pitchFamily="18" charset="0"/>
                <a:cs typeface="Times New Roman" pitchFamily="18" charset="0"/>
              </a:rPr>
              <a:t> 0</a:t>
            </a:r>
            <a:r>
              <a:rPr lang="fr-FR" sz="2400" dirty="0">
                <a:latin typeface="Times New Roman" pitchFamily="18" charset="0"/>
                <a:cs typeface="Times New Roman" pitchFamily="18" charset="0"/>
              </a:rPr>
              <a:t> </a:t>
            </a:r>
            <a:r>
              <a:rPr lang="fr-FR" sz="2400" dirty="0">
                <a:latin typeface="Times New Roman" pitchFamily="18" charset="0"/>
                <a:cs typeface="Times New Roman" pitchFamily="18" charset="0"/>
                <a:sym typeface="Wingdings" pitchFamily="2" charset="2"/>
              </a:rPr>
              <a:t> </a:t>
            </a:r>
            <a:r>
              <a:rPr lang="fr-FR" sz="2400" dirty="0">
                <a:latin typeface="Times New Roman" pitchFamily="18" charset="0"/>
                <a:cs typeface="Times New Roman" pitchFamily="18" charset="0"/>
              </a:rPr>
              <a:t>(00000000 en binaire ou 0 en décimal).    </a:t>
            </a:r>
          </a:p>
          <a:p>
            <a:pPr marL="609600" indent="-609600" eaLnBrk="1" hangingPunct="1">
              <a:lnSpc>
                <a:spcPct val="80000"/>
              </a:lnSpc>
              <a:buFontTx/>
              <a:buChar char="•"/>
              <a:defRPr/>
            </a:pPr>
            <a:r>
              <a:rPr lang="fr-FR" sz="2400" dirty="0">
                <a:latin typeface="Times New Roman" pitchFamily="18" charset="0"/>
                <a:cs typeface="Times New Roman" pitchFamily="18" charset="0"/>
                <a:sym typeface="Wingdings" pitchFamily="2" charset="2"/>
              </a:rPr>
              <a:t>Dans le cas ou  la partie hôte comporte uniquement des zéro alors cette adresse correspond à </a:t>
            </a:r>
            <a:r>
              <a:rPr lang="fr-FR" sz="2400" b="1" dirty="0">
                <a:solidFill>
                  <a:srgbClr val="FF3300"/>
                </a:solidFill>
                <a:latin typeface="Times New Roman" pitchFamily="18" charset="0"/>
                <a:cs typeface="Times New Roman" pitchFamily="18" charset="0"/>
                <a:sym typeface="Wingdings" pitchFamily="2" charset="2"/>
              </a:rPr>
              <a:t>l’adresse  d’un réseau (identité de réseaux)</a:t>
            </a:r>
            <a:r>
              <a:rPr lang="fr-FR" sz="2400" dirty="0">
                <a:latin typeface="Times New Roman" pitchFamily="18" charset="0"/>
                <a:cs typeface="Times New Roman" pitchFamily="18" charset="0"/>
                <a:sym typeface="Wingdings" pitchFamily="2" charset="2"/>
              </a:rPr>
              <a:t> </a:t>
            </a:r>
          </a:p>
          <a:p>
            <a:pPr marL="609600" indent="-609600" eaLnBrk="1" hangingPunct="1">
              <a:lnSpc>
                <a:spcPct val="80000"/>
              </a:lnSpc>
              <a:buFontTx/>
              <a:buChar char="•"/>
              <a:defRPr/>
            </a:pPr>
            <a:endParaRPr lang="fr-FR" sz="2400" dirty="0">
              <a:latin typeface="Times New Roman" pitchFamily="18" charset="0"/>
              <a:cs typeface="Times New Roman" pitchFamily="18" charset="0"/>
              <a:sym typeface="Wingdings" pitchFamily="2" charset="2"/>
            </a:endParaRPr>
          </a:p>
          <a:p>
            <a:pPr marL="609600" indent="-609600" eaLnBrk="1" hangingPunct="1">
              <a:lnSpc>
                <a:spcPct val="80000"/>
              </a:lnSpc>
              <a:buFontTx/>
              <a:buChar char="•"/>
              <a:defRPr/>
            </a:pPr>
            <a:r>
              <a:rPr lang="fr-FR" sz="2800" b="1" u="sng" dirty="0">
                <a:latin typeface="Times New Roman" pitchFamily="18" charset="0"/>
                <a:cs typeface="Times New Roman" pitchFamily="18" charset="0"/>
                <a:sym typeface="Wingdings" pitchFamily="2" charset="2"/>
              </a:rPr>
              <a:t>Exemple : </a:t>
            </a:r>
          </a:p>
          <a:p>
            <a:pPr marL="990600" lvl="1" indent="-533400" eaLnBrk="1" hangingPunct="1">
              <a:lnSpc>
                <a:spcPct val="80000"/>
              </a:lnSpc>
              <a:defRPr/>
            </a:pPr>
            <a:r>
              <a:rPr lang="en-GB" altLang="en-GB" sz="2000" dirty="0" err="1">
                <a:effectLst>
                  <a:outerShdw blurRad="38100" dist="38100" dir="2700000" algn="tl">
                    <a:srgbClr val="C0C0C0"/>
                  </a:outerShdw>
                </a:effectLst>
                <a:latin typeface="Times New Roman" pitchFamily="18" charset="0"/>
                <a:cs typeface="Times New Roman" pitchFamily="18" charset="0"/>
              </a:rPr>
              <a:t>Dans</a:t>
            </a:r>
            <a:r>
              <a:rPr lang="en-GB" altLang="en-GB" sz="2000" dirty="0">
                <a:effectLst>
                  <a:outerShdw blurRad="38100" dist="38100" dir="2700000" algn="tl">
                    <a:srgbClr val="C0C0C0"/>
                  </a:outerShdw>
                </a:effectLst>
                <a:latin typeface="Times New Roman" pitchFamily="18" charset="0"/>
                <a:cs typeface="Times New Roman" pitchFamily="18" charset="0"/>
              </a:rPr>
              <a:t> </a:t>
            </a:r>
            <a:r>
              <a:rPr lang="en-GB" altLang="en-GB" sz="2000" dirty="0" err="1">
                <a:effectLst>
                  <a:outerShdw blurRad="38100" dist="38100" dir="2700000" algn="tl">
                    <a:srgbClr val="C0C0C0"/>
                  </a:outerShdw>
                </a:effectLst>
                <a:latin typeface="Times New Roman" pitchFamily="18" charset="0"/>
                <a:cs typeface="Times New Roman" pitchFamily="18" charset="0"/>
              </a:rPr>
              <a:t>l’adresse</a:t>
            </a:r>
            <a:r>
              <a:rPr lang="en-GB" altLang="en-GB" sz="2000" dirty="0">
                <a:effectLst>
                  <a:outerShdw blurRad="38100" dist="38100" dir="2700000" algn="tl">
                    <a:srgbClr val="C0C0C0"/>
                  </a:outerShdw>
                </a:effectLst>
                <a:latin typeface="Times New Roman" pitchFamily="18" charset="0"/>
                <a:cs typeface="Times New Roman" pitchFamily="18" charset="0"/>
              </a:rPr>
              <a:t> de </a:t>
            </a:r>
            <a:r>
              <a:rPr lang="en-GB" altLang="en-GB" sz="2000" dirty="0" err="1">
                <a:effectLst>
                  <a:outerShdw blurRad="38100" dist="38100" dir="2700000" algn="tl">
                    <a:srgbClr val="C0C0C0"/>
                  </a:outerShdw>
                </a:effectLst>
                <a:latin typeface="Times New Roman" pitchFamily="18" charset="0"/>
                <a:cs typeface="Times New Roman" pitchFamily="18" charset="0"/>
              </a:rPr>
              <a:t>classe</a:t>
            </a:r>
            <a:r>
              <a:rPr lang="en-GB" altLang="en-GB" sz="2000" dirty="0">
                <a:effectLst>
                  <a:outerShdw blurRad="38100" dist="38100" dir="2700000" algn="tl">
                    <a:srgbClr val="C0C0C0"/>
                  </a:outerShdw>
                </a:effectLst>
                <a:latin typeface="Times New Roman" pitchFamily="18" charset="0"/>
                <a:cs typeface="Times New Roman" pitchFamily="18" charset="0"/>
              </a:rPr>
              <a:t> A</a:t>
            </a:r>
            <a:r>
              <a:rPr lang="en-GB" altLang="en-GB" sz="2000" dirty="0">
                <a:latin typeface="Times New Roman" pitchFamily="18" charset="0"/>
                <a:cs typeface="Times New Roman" pitchFamily="18" charset="0"/>
              </a:rPr>
              <a:t>  </a:t>
            </a:r>
            <a:br>
              <a:rPr lang="en-GB" altLang="en-GB" sz="2000" dirty="0">
                <a:latin typeface="Times New Roman" pitchFamily="18" charset="0"/>
                <a:cs typeface="Times New Roman" pitchFamily="18" charset="0"/>
              </a:rPr>
            </a:br>
            <a:r>
              <a:rPr lang="en-GB" altLang="en-GB" sz="2000" dirty="0">
                <a:latin typeface="Times New Roman" pitchFamily="18" charset="0"/>
                <a:cs typeface="Times New Roman" pitchFamily="18" charset="0"/>
              </a:rPr>
              <a:t>90.</a:t>
            </a:r>
            <a:r>
              <a:rPr lang="en-GB" altLang="en-GB" sz="2000" dirty="0">
                <a:solidFill>
                  <a:srgbClr val="FF3300"/>
                </a:solidFill>
                <a:latin typeface="Times New Roman" pitchFamily="18" charset="0"/>
                <a:cs typeface="Times New Roman" pitchFamily="18" charset="0"/>
              </a:rPr>
              <a:t>25.48.10</a:t>
            </a:r>
            <a:r>
              <a:rPr lang="en-GB" altLang="en-GB" sz="2000" dirty="0">
                <a:latin typeface="Times New Roman" pitchFamily="18" charset="0"/>
                <a:cs typeface="Times New Roman" pitchFamily="18" charset="0"/>
              </a:rPr>
              <a:t> :  </a:t>
            </a:r>
            <a:r>
              <a:rPr lang="en-GB" altLang="en-GB" sz="2000" dirty="0" err="1">
                <a:latin typeface="Times New Roman" pitchFamily="18" charset="0"/>
                <a:cs typeface="Times New Roman" pitchFamily="18" charset="0"/>
              </a:rPr>
              <a:t>l’adresse</a:t>
            </a:r>
            <a:r>
              <a:rPr lang="en-GB" altLang="en-GB" sz="2000" dirty="0">
                <a:latin typeface="Times New Roman" pitchFamily="18" charset="0"/>
                <a:cs typeface="Times New Roman" pitchFamily="18" charset="0"/>
              </a:rPr>
              <a:t> 90.</a:t>
            </a:r>
            <a:r>
              <a:rPr lang="en-GB" altLang="en-GB" sz="2000" dirty="0">
                <a:solidFill>
                  <a:srgbClr val="FF3300"/>
                </a:solidFill>
                <a:latin typeface="Times New Roman" pitchFamily="18" charset="0"/>
                <a:cs typeface="Times New Roman" pitchFamily="18" charset="0"/>
              </a:rPr>
              <a:t>0.0.0</a:t>
            </a:r>
            <a:r>
              <a:rPr lang="en-GB" altLang="en-GB" sz="2000" dirty="0">
                <a:latin typeface="Times New Roman" pitchFamily="18" charset="0"/>
                <a:cs typeface="Times New Roman" pitchFamily="18" charset="0"/>
              </a:rPr>
              <a:t> correspond </a:t>
            </a:r>
            <a:r>
              <a:rPr lang="en-GB" altLang="en-GB" sz="2000" dirty="0" err="1">
                <a:latin typeface="Times New Roman" pitchFamily="18" charset="0"/>
                <a:cs typeface="Times New Roman" pitchFamily="18" charset="0"/>
              </a:rPr>
              <a:t>à</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une</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adresse</a:t>
            </a:r>
            <a:r>
              <a:rPr lang="en-GB" altLang="en-GB" sz="2000" dirty="0">
                <a:latin typeface="Times New Roman" pitchFamily="18" charset="0"/>
                <a:cs typeface="Times New Roman" pitchFamily="18" charset="0"/>
              </a:rPr>
              <a:t> de </a:t>
            </a:r>
            <a:r>
              <a:rPr lang="en-GB" altLang="en-GB" sz="2000" dirty="0" err="1">
                <a:latin typeface="Times New Roman" pitchFamily="18" charset="0"/>
                <a:cs typeface="Times New Roman" pitchFamily="18" charset="0"/>
              </a:rPr>
              <a:t>réseau</a:t>
            </a:r>
            <a:endParaRPr lang="en-GB" altLang="en-GB" sz="2000" dirty="0">
              <a:latin typeface="Times New Roman" pitchFamily="18" charset="0"/>
              <a:cs typeface="Times New Roman" pitchFamily="18" charset="0"/>
            </a:endParaRPr>
          </a:p>
          <a:p>
            <a:pPr marL="990600" lvl="1" indent="-533400" eaLnBrk="1" hangingPunct="1">
              <a:lnSpc>
                <a:spcPct val="80000"/>
              </a:lnSpc>
              <a:defRPr/>
            </a:pPr>
            <a:r>
              <a:rPr lang="en-GB" altLang="en-GB" sz="2000" dirty="0" err="1">
                <a:effectLst>
                  <a:outerShdw blurRad="38100" dist="38100" dir="2700000" algn="tl">
                    <a:srgbClr val="C0C0C0"/>
                  </a:outerShdw>
                </a:effectLst>
                <a:latin typeface="Times New Roman" pitchFamily="18" charset="0"/>
                <a:cs typeface="Times New Roman" pitchFamily="18" charset="0"/>
              </a:rPr>
              <a:t>Dans</a:t>
            </a:r>
            <a:r>
              <a:rPr lang="en-GB" altLang="en-GB" sz="2000" dirty="0">
                <a:effectLst>
                  <a:outerShdw blurRad="38100" dist="38100" dir="2700000" algn="tl">
                    <a:srgbClr val="C0C0C0"/>
                  </a:outerShdw>
                </a:effectLst>
                <a:latin typeface="Times New Roman" pitchFamily="18" charset="0"/>
                <a:cs typeface="Times New Roman" pitchFamily="18" charset="0"/>
              </a:rPr>
              <a:t> </a:t>
            </a:r>
            <a:r>
              <a:rPr lang="en-GB" altLang="en-GB" sz="2000" dirty="0" err="1">
                <a:effectLst>
                  <a:outerShdw blurRad="38100" dist="38100" dir="2700000" algn="tl">
                    <a:srgbClr val="C0C0C0"/>
                  </a:outerShdw>
                </a:effectLst>
                <a:latin typeface="Times New Roman" pitchFamily="18" charset="0"/>
                <a:cs typeface="Times New Roman" pitchFamily="18" charset="0"/>
              </a:rPr>
              <a:t>l’adresse</a:t>
            </a:r>
            <a:r>
              <a:rPr lang="en-GB" altLang="en-GB" sz="2000" dirty="0">
                <a:effectLst>
                  <a:outerShdw blurRad="38100" dist="38100" dir="2700000" algn="tl">
                    <a:srgbClr val="C0C0C0"/>
                  </a:outerShdw>
                </a:effectLst>
                <a:latin typeface="Times New Roman" pitchFamily="18" charset="0"/>
                <a:cs typeface="Times New Roman" pitchFamily="18" charset="0"/>
              </a:rPr>
              <a:t> de </a:t>
            </a:r>
            <a:r>
              <a:rPr lang="en-GB" altLang="en-GB" sz="2000" dirty="0" err="1">
                <a:effectLst>
                  <a:outerShdw blurRad="38100" dist="38100" dir="2700000" algn="tl">
                    <a:srgbClr val="C0C0C0"/>
                  </a:outerShdw>
                </a:effectLst>
                <a:latin typeface="Times New Roman" pitchFamily="18" charset="0"/>
                <a:cs typeface="Times New Roman" pitchFamily="18" charset="0"/>
              </a:rPr>
              <a:t>classe</a:t>
            </a:r>
            <a:r>
              <a:rPr lang="en-GB" altLang="en-GB" sz="2000" dirty="0">
                <a:effectLst>
                  <a:outerShdw blurRad="38100" dist="38100" dir="2700000" algn="tl">
                    <a:srgbClr val="C0C0C0"/>
                  </a:outerShdw>
                </a:effectLst>
                <a:latin typeface="Times New Roman" pitchFamily="18" charset="0"/>
                <a:cs typeface="Times New Roman" pitchFamily="18" charset="0"/>
              </a:rPr>
              <a:t> B </a:t>
            </a:r>
            <a:br>
              <a:rPr lang="en-GB" altLang="en-GB" sz="2000" dirty="0">
                <a:effectLst>
                  <a:outerShdw blurRad="38100" dist="38100" dir="2700000" algn="tl">
                    <a:srgbClr val="C0C0C0"/>
                  </a:outerShdw>
                </a:effectLst>
                <a:latin typeface="Times New Roman" pitchFamily="18" charset="0"/>
                <a:cs typeface="Times New Roman" pitchFamily="18" charset="0"/>
              </a:rPr>
            </a:br>
            <a:r>
              <a:rPr lang="en-GB" altLang="en-GB" sz="2000" dirty="0">
                <a:latin typeface="Times New Roman" pitchFamily="18" charset="0"/>
                <a:cs typeface="Times New Roman" pitchFamily="18" charset="0"/>
              </a:rPr>
              <a:t>130.100.</a:t>
            </a:r>
            <a:r>
              <a:rPr lang="en-GB" altLang="en-GB" sz="2000" dirty="0">
                <a:solidFill>
                  <a:srgbClr val="FF3300"/>
                </a:solidFill>
                <a:latin typeface="Times New Roman" pitchFamily="18" charset="0"/>
                <a:cs typeface="Times New Roman" pitchFamily="18" charset="0"/>
              </a:rPr>
              <a:t>20.10</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l’adresse</a:t>
            </a:r>
            <a:r>
              <a:rPr lang="en-GB" altLang="en-GB" sz="2000" dirty="0">
                <a:latin typeface="Times New Roman" pitchFamily="18" charset="0"/>
                <a:cs typeface="Times New Roman" pitchFamily="18" charset="0"/>
              </a:rPr>
              <a:t> 130.100.</a:t>
            </a:r>
            <a:r>
              <a:rPr lang="en-GB" altLang="en-GB" sz="2000" dirty="0">
                <a:solidFill>
                  <a:srgbClr val="FF3300"/>
                </a:solidFill>
                <a:latin typeface="Times New Roman" pitchFamily="18" charset="0"/>
                <a:cs typeface="Times New Roman" pitchFamily="18" charset="0"/>
              </a:rPr>
              <a:t>0.0</a:t>
            </a:r>
            <a:r>
              <a:rPr lang="en-GB" altLang="en-GB" sz="2000" dirty="0">
                <a:latin typeface="Times New Roman" pitchFamily="18" charset="0"/>
                <a:cs typeface="Times New Roman" pitchFamily="18" charset="0"/>
              </a:rPr>
              <a:t> correspond </a:t>
            </a:r>
            <a:r>
              <a:rPr lang="en-GB" altLang="en-GB" sz="2000" dirty="0" err="1">
                <a:latin typeface="Times New Roman" pitchFamily="18" charset="0"/>
                <a:cs typeface="Times New Roman" pitchFamily="18" charset="0"/>
              </a:rPr>
              <a:t>à</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une</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adresse</a:t>
            </a:r>
            <a:r>
              <a:rPr lang="en-GB" altLang="en-GB" sz="2000" dirty="0">
                <a:latin typeface="Times New Roman" pitchFamily="18" charset="0"/>
                <a:cs typeface="Times New Roman" pitchFamily="18" charset="0"/>
              </a:rPr>
              <a:t> de </a:t>
            </a:r>
            <a:r>
              <a:rPr lang="en-GB" altLang="en-GB" sz="2000" dirty="0" err="1">
                <a:latin typeface="Times New Roman" pitchFamily="18" charset="0"/>
                <a:cs typeface="Times New Roman" pitchFamily="18" charset="0"/>
              </a:rPr>
              <a:t>réseau</a:t>
            </a:r>
            <a:endParaRPr lang="en-GB" altLang="en-GB" sz="2000" dirty="0">
              <a:latin typeface="Times New Roman" pitchFamily="18" charset="0"/>
              <a:cs typeface="Times New Roman" pitchFamily="18" charset="0"/>
            </a:endParaRPr>
          </a:p>
          <a:p>
            <a:pPr marL="990600" lvl="1" indent="-533400" eaLnBrk="1" hangingPunct="1">
              <a:lnSpc>
                <a:spcPct val="80000"/>
              </a:lnSpc>
              <a:defRPr/>
            </a:pPr>
            <a:r>
              <a:rPr lang="en-GB" altLang="en-GB" sz="2000" dirty="0" err="1">
                <a:effectLst>
                  <a:outerShdw blurRad="38100" dist="38100" dir="2700000" algn="tl">
                    <a:srgbClr val="C0C0C0"/>
                  </a:outerShdw>
                </a:effectLst>
                <a:latin typeface="Times New Roman" pitchFamily="18" charset="0"/>
                <a:cs typeface="Times New Roman" pitchFamily="18" charset="0"/>
              </a:rPr>
              <a:t>Dans</a:t>
            </a:r>
            <a:r>
              <a:rPr lang="en-GB" altLang="en-GB" sz="2000" dirty="0">
                <a:effectLst>
                  <a:outerShdw blurRad="38100" dist="38100" dir="2700000" algn="tl">
                    <a:srgbClr val="C0C0C0"/>
                  </a:outerShdw>
                </a:effectLst>
                <a:latin typeface="Times New Roman" pitchFamily="18" charset="0"/>
                <a:cs typeface="Times New Roman" pitchFamily="18" charset="0"/>
              </a:rPr>
              <a:t> </a:t>
            </a:r>
            <a:r>
              <a:rPr lang="en-GB" altLang="en-GB" sz="2000" dirty="0" err="1">
                <a:effectLst>
                  <a:outerShdw blurRad="38100" dist="38100" dir="2700000" algn="tl">
                    <a:srgbClr val="C0C0C0"/>
                  </a:outerShdw>
                </a:effectLst>
                <a:latin typeface="Times New Roman" pitchFamily="18" charset="0"/>
                <a:cs typeface="Times New Roman" pitchFamily="18" charset="0"/>
              </a:rPr>
              <a:t>l’adresse</a:t>
            </a:r>
            <a:r>
              <a:rPr lang="en-GB" altLang="en-GB" sz="2000" dirty="0">
                <a:effectLst>
                  <a:outerShdw blurRad="38100" dist="38100" dir="2700000" algn="tl">
                    <a:srgbClr val="C0C0C0"/>
                  </a:outerShdw>
                </a:effectLst>
                <a:latin typeface="Times New Roman" pitchFamily="18" charset="0"/>
                <a:cs typeface="Times New Roman" pitchFamily="18" charset="0"/>
              </a:rPr>
              <a:t> de </a:t>
            </a:r>
            <a:r>
              <a:rPr lang="en-GB" altLang="en-GB" sz="2000" dirty="0" err="1">
                <a:effectLst>
                  <a:outerShdw blurRad="38100" dist="38100" dir="2700000" algn="tl">
                    <a:srgbClr val="C0C0C0"/>
                  </a:outerShdw>
                </a:effectLst>
                <a:latin typeface="Times New Roman" pitchFamily="18" charset="0"/>
                <a:cs typeface="Times New Roman" pitchFamily="18" charset="0"/>
              </a:rPr>
              <a:t>classe</a:t>
            </a:r>
            <a:r>
              <a:rPr lang="en-GB" altLang="en-GB" sz="2000" dirty="0">
                <a:effectLst>
                  <a:outerShdw blurRad="38100" dist="38100" dir="2700000" algn="tl">
                    <a:srgbClr val="C0C0C0"/>
                  </a:outerShdw>
                </a:effectLst>
                <a:latin typeface="Times New Roman" pitchFamily="18" charset="0"/>
                <a:cs typeface="Times New Roman" pitchFamily="18" charset="0"/>
              </a:rPr>
              <a:t> C</a:t>
            </a:r>
            <a:r>
              <a:rPr lang="en-GB" altLang="en-GB" sz="2000" dirty="0">
                <a:latin typeface="Times New Roman" pitchFamily="18" charset="0"/>
                <a:cs typeface="Times New Roman" pitchFamily="18" charset="0"/>
              </a:rPr>
              <a:t> </a:t>
            </a:r>
            <a:br>
              <a:rPr lang="en-GB" altLang="en-GB" sz="2000" dirty="0">
                <a:latin typeface="Times New Roman" pitchFamily="18" charset="0"/>
                <a:cs typeface="Times New Roman" pitchFamily="18" charset="0"/>
              </a:rPr>
            </a:br>
            <a:r>
              <a:rPr lang="en-GB" altLang="en-GB" sz="2000" dirty="0">
                <a:latin typeface="Times New Roman" pitchFamily="18" charset="0"/>
                <a:cs typeface="Times New Roman" pitchFamily="18" charset="0"/>
              </a:rPr>
              <a:t>192.5.5.</a:t>
            </a:r>
            <a:r>
              <a:rPr lang="en-GB" altLang="en-GB" sz="2000" dirty="0">
                <a:solidFill>
                  <a:srgbClr val="FF3300"/>
                </a:solidFill>
                <a:latin typeface="Times New Roman" pitchFamily="18" charset="0"/>
                <a:cs typeface="Times New Roman" pitchFamily="18" charset="0"/>
              </a:rPr>
              <a:t>11</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l’adresse</a:t>
            </a:r>
            <a:r>
              <a:rPr lang="en-GB" altLang="en-GB" sz="2000" dirty="0">
                <a:latin typeface="Times New Roman" pitchFamily="18" charset="0"/>
                <a:cs typeface="Times New Roman" pitchFamily="18" charset="0"/>
              </a:rPr>
              <a:t> 192.5.5.</a:t>
            </a:r>
            <a:r>
              <a:rPr lang="en-GB" altLang="en-GB" sz="2000" dirty="0">
                <a:solidFill>
                  <a:srgbClr val="FF3300"/>
                </a:solidFill>
                <a:latin typeface="Times New Roman" pitchFamily="18" charset="0"/>
                <a:cs typeface="Times New Roman" pitchFamily="18" charset="0"/>
              </a:rPr>
              <a:t>0</a:t>
            </a:r>
            <a:r>
              <a:rPr lang="en-GB" altLang="en-GB" sz="2000" dirty="0">
                <a:latin typeface="Times New Roman" pitchFamily="18" charset="0"/>
                <a:cs typeface="Times New Roman" pitchFamily="18" charset="0"/>
              </a:rPr>
              <a:t> correspond </a:t>
            </a:r>
            <a:r>
              <a:rPr lang="en-GB" altLang="en-GB" sz="2000" dirty="0" err="1">
                <a:latin typeface="Times New Roman" pitchFamily="18" charset="0"/>
                <a:cs typeface="Times New Roman" pitchFamily="18" charset="0"/>
              </a:rPr>
              <a:t>à</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une</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adresse</a:t>
            </a:r>
            <a:r>
              <a:rPr lang="en-GB" altLang="en-GB" sz="2000" dirty="0">
                <a:latin typeface="Times New Roman" pitchFamily="18" charset="0"/>
                <a:cs typeface="Times New Roman" pitchFamily="18" charset="0"/>
              </a:rPr>
              <a:t> de </a:t>
            </a:r>
            <a:r>
              <a:rPr lang="en-GB" altLang="en-GB" sz="2000" dirty="0" err="1">
                <a:latin typeface="Times New Roman" pitchFamily="18" charset="0"/>
                <a:cs typeface="Times New Roman" pitchFamily="18" charset="0"/>
              </a:rPr>
              <a:t>réseau</a:t>
            </a:r>
            <a:r>
              <a:rPr lang="en-GB" altLang="en-GB" sz="2000" dirty="0">
                <a:latin typeface="Times New Roman" pitchFamily="18" charset="0"/>
                <a:cs typeface="Times New Roman" pitchFamily="18" charset="0"/>
              </a:rPr>
              <a:t>.</a:t>
            </a:r>
          </a:p>
          <a:p>
            <a:pPr marL="609600" indent="-609600" eaLnBrk="1" hangingPunct="1">
              <a:lnSpc>
                <a:spcPct val="80000"/>
              </a:lnSpc>
              <a:buFont typeface="Arial" charset="0"/>
              <a:buChar char="–"/>
              <a:defRPr/>
            </a:pPr>
            <a:endParaRPr lang="en-GB" sz="2400" dirty="0">
              <a:latin typeface="Times New Roman" pitchFamily="18" charset="0"/>
              <a:cs typeface="Times New Roman" pitchFamily="18" charset="0"/>
            </a:endParaRPr>
          </a:p>
          <a:p>
            <a:pPr marL="609600" indent="-609600" eaLnBrk="1" hangingPunct="1">
              <a:lnSpc>
                <a:spcPct val="80000"/>
              </a:lnSpc>
              <a:buFontTx/>
              <a:buChar char="•"/>
              <a:defRPr/>
            </a:pPr>
            <a:r>
              <a:rPr lang="en-GB" sz="2400" dirty="0">
                <a:latin typeface="Times New Roman" pitchFamily="18" charset="0"/>
                <a:cs typeface="Times New Roman" pitchFamily="18" charset="0"/>
              </a:rPr>
              <a:t>L</a:t>
            </a:r>
            <a:r>
              <a:rPr lang="fr-FR" sz="2400" dirty="0">
                <a:latin typeface="Times New Roman" pitchFamily="18" charset="0"/>
                <a:cs typeface="Times New Roman" pitchFamily="18" charset="0"/>
              </a:rPr>
              <a:t>’adresse qui comporte uniquement des zéro dans la partie réseau et hôte : 0.0.0.0 désigne tous les réseaux </a:t>
            </a:r>
          </a:p>
          <a:p>
            <a:pPr marL="609600" indent="-609600" eaLnBrk="1" hangingPunct="1">
              <a:lnSpc>
                <a:spcPct val="80000"/>
              </a:lnSpc>
              <a:buFontTx/>
              <a:buChar char="•"/>
              <a:defRPr/>
            </a:pPr>
            <a:r>
              <a:rPr lang="fr-FR" sz="2400" dirty="0">
                <a:latin typeface="Times New Roman" pitchFamily="18" charset="0"/>
                <a:cs typeface="Times New Roman" pitchFamily="18" charset="0"/>
              </a:rPr>
              <a:t>Une adresse réseau ne peut pas être attribuée à une machine ( adresse non valide )</a:t>
            </a:r>
          </a:p>
          <a:p>
            <a:pPr marL="990600" lvl="1" indent="-533400" eaLnBrk="1" hangingPunct="1">
              <a:lnSpc>
                <a:spcPct val="80000"/>
              </a:lnSpc>
              <a:buFont typeface="Wingdings" pitchFamily="2" charset="2"/>
              <a:buChar char="–"/>
              <a:defRPr/>
            </a:pPr>
            <a:endParaRPr lang="fr-FR" sz="1800" dirty="0"/>
          </a:p>
        </p:txBody>
      </p:sp>
      <p:sp>
        <p:nvSpPr>
          <p:cNvPr id="47108" name="Rectangle 4"/>
          <p:cNvSpPr>
            <a:spLocks noChangeArrowheads="1"/>
          </p:cNvSpPr>
          <p:nvPr/>
        </p:nvSpPr>
        <p:spPr bwMode="auto">
          <a:xfrm>
            <a:off x="468313" y="0"/>
            <a:ext cx="8229600" cy="668338"/>
          </a:xfrm>
          <a:prstGeom prst="rect">
            <a:avLst/>
          </a:prstGeom>
          <a:noFill/>
          <a:ln w="9525">
            <a:noFill/>
            <a:miter lim="800000"/>
            <a:headEnd/>
            <a:tailEnd/>
          </a:ln>
        </p:spPr>
        <p:txBody>
          <a:bodyPr anchor="ctr"/>
          <a:lstStyle/>
          <a:p>
            <a:pPr algn="ctr" eaLnBrk="1" hangingPunct="1"/>
            <a:r>
              <a:rPr lang="fr-FR" sz="3200" b="1">
                <a:latin typeface="Times New Roman" pitchFamily="18" charset="0"/>
                <a:cs typeface="Times New Roman" pitchFamily="18" charset="0"/>
              </a:rPr>
              <a:t>Valeurs particulières : Adresse d’un réseau</a:t>
            </a:r>
            <a:r>
              <a:rPr lang="fr-FR" sz="4000">
                <a:solidFill>
                  <a:schemeClr val="tx2"/>
                </a:solidFill>
                <a:latin typeface="Comic Sans MS" pitchFamily="66" charset="0"/>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u numéro de diapositive 5"/>
          <p:cNvSpPr>
            <a:spLocks noGrp="1"/>
          </p:cNvSpPr>
          <p:nvPr>
            <p:ph type="sldNum" sz="quarter" idx="12"/>
          </p:nvPr>
        </p:nvSpPr>
        <p:spPr bwMode="auto">
          <a:noFill/>
          <a:ln>
            <a:miter lim="800000"/>
            <a:headEnd/>
            <a:tailEnd/>
          </a:ln>
        </p:spPr>
        <p:txBody>
          <a:bodyPr/>
          <a:lstStyle/>
          <a:p>
            <a:fld id="{343184AA-0FB0-4346-9DDD-3B0F54C826C4}" type="slidenum">
              <a:rPr lang="fr-FR"/>
              <a:pPr/>
              <a:t>41</a:t>
            </a:fld>
            <a:endParaRPr lang="fr-FR"/>
          </a:p>
        </p:txBody>
      </p:sp>
      <p:sp>
        <p:nvSpPr>
          <p:cNvPr id="49155" name="Rectangle 2"/>
          <p:cNvSpPr>
            <a:spLocks noGrp="1" noChangeArrowheads="1"/>
          </p:cNvSpPr>
          <p:nvPr>
            <p:ph type="title"/>
          </p:nvPr>
        </p:nvSpPr>
        <p:spPr>
          <a:xfrm>
            <a:off x="457200" y="274638"/>
            <a:ext cx="8229600" cy="368300"/>
          </a:xfrm>
        </p:spPr>
        <p:txBody>
          <a:bodyPr>
            <a:normAutofit fontScale="90000"/>
          </a:bodyPr>
          <a:lstStyle/>
          <a:p>
            <a:pPr eaLnBrk="1" hangingPunct="1"/>
            <a:r>
              <a:rPr lang="fr-FR" sz="3200" b="1">
                <a:latin typeface="Times New Roman" pitchFamily="18" charset="0"/>
                <a:cs typeface="Times New Roman" pitchFamily="18" charset="0"/>
              </a:rPr>
              <a:t>Valeurs particulières : </a:t>
            </a:r>
            <a:r>
              <a:rPr lang="en-GB" sz="3200" b="1">
                <a:latin typeface="Times New Roman" pitchFamily="18" charset="0"/>
                <a:cs typeface="Times New Roman" pitchFamily="18" charset="0"/>
              </a:rPr>
              <a:t>le</a:t>
            </a:r>
            <a:r>
              <a:rPr lang="en-GB" altLang="en-GB" sz="3200" b="1">
                <a:latin typeface="Times New Roman" pitchFamily="18" charset="0"/>
                <a:cs typeface="Times New Roman" pitchFamily="18" charset="0"/>
              </a:rPr>
              <a:t> broadcast</a:t>
            </a:r>
            <a:endParaRPr lang="fr-FR" sz="3200" b="1">
              <a:latin typeface="Times New Roman" pitchFamily="18" charset="0"/>
              <a:cs typeface="Times New Roman" pitchFamily="18" charset="0"/>
            </a:endParaRPr>
          </a:p>
        </p:txBody>
      </p:sp>
      <p:sp>
        <p:nvSpPr>
          <p:cNvPr id="49156" name="Rectangle 4"/>
          <p:cNvSpPr>
            <a:spLocks noGrp="1" noChangeArrowheads="1"/>
          </p:cNvSpPr>
          <p:nvPr>
            <p:ph idx="1"/>
          </p:nvPr>
        </p:nvSpPr>
        <p:spPr>
          <a:xfrm>
            <a:off x="250825" y="908050"/>
            <a:ext cx="8569325" cy="5545138"/>
          </a:xfrm>
        </p:spPr>
        <p:txBody>
          <a:bodyPr/>
          <a:lstStyle/>
          <a:p>
            <a:pPr algn="just" eaLnBrk="1" hangingPunct="1">
              <a:lnSpc>
                <a:spcPct val="90000"/>
              </a:lnSpc>
            </a:pPr>
            <a:r>
              <a:rPr lang="en-GB" altLang="en-GB" sz="2000" b="1" dirty="0" err="1">
                <a:latin typeface="Times New Roman" pitchFamily="18" charset="0"/>
                <a:cs typeface="Times New Roman" pitchFamily="18" charset="0"/>
              </a:rPr>
              <a:t>Adresse</a:t>
            </a:r>
            <a:r>
              <a:rPr lang="en-GB" altLang="en-GB" sz="2000" b="1" dirty="0">
                <a:latin typeface="Times New Roman" pitchFamily="18" charset="0"/>
                <a:cs typeface="Times New Roman" pitchFamily="18" charset="0"/>
              </a:rPr>
              <a:t> de diffusion (broadcast)</a:t>
            </a:r>
            <a:r>
              <a:rPr lang="en-GB" altLang="en-GB" sz="2000" dirty="0">
                <a:latin typeface="Times New Roman" pitchFamily="18" charset="0"/>
                <a:cs typeface="Times New Roman" pitchFamily="18" charset="0"/>
              </a:rPr>
              <a:t> : </a:t>
            </a:r>
            <a:r>
              <a:rPr lang="fr-FR" altLang="en-GB" sz="2000" dirty="0">
                <a:latin typeface="Times New Roman" pitchFamily="18" charset="0"/>
                <a:cs typeface="Times New Roman" pitchFamily="18" charset="0"/>
              </a:rPr>
              <a:t>On parle de diffusion lorsqu'une source envoie des données à toutes les unités d'un réseau.</a:t>
            </a:r>
          </a:p>
          <a:p>
            <a:pPr algn="just" eaLnBrk="1" hangingPunct="1">
              <a:lnSpc>
                <a:spcPct val="90000"/>
              </a:lnSpc>
            </a:pPr>
            <a:r>
              <a:rPr lang="fr-FR" altLang="en-GB" sz="2000" dirty="0">
                <a:latin typeface="Times New Roman" pitchFamily="18" charset="0"/>
                <a:cs typeface="Times New Roman" pitchFamily="18" charset="0"/>
              </a:rPr>
              <a:t>Toutes les machines du même réseau reçoivent le paquet de données  </a:t>
            </a:r>
          </a:p>
          <a:p>
            <a:pPr algn="just" eaLnBrk="1" hangingPunct="1">
              <a:lnSpc>
                <a:spcPct val="90000"/>
              </a:lnSpc>
              <a:buFont typeface="Wingdings" pitchFamily="2" charset="2"/>
              <a:buNone/>
            </a:pPr>
            <a:r>
              <a:rPr lang="fr-FR" altLang="en-GB" sz="2000" dirty="0">
                <a:latin typeface="Times New Roman" pitchFamily="18" charset="0"/>
                <a:cs typeface="Times New Roman" pitchFamily="18" charset="0"/>
                <a:sym typeface="Wingdings" pitchFamily="2" charset="2"/>
              </a:rPr>
              <a:t>Quant une </a:t>
            </a:r>
            <a:r>
              <a:rPr lang="fr-FR" altLang="en-GB" sz="2000" dirty="0">
                <a:latin typeface="Times New Roman" pitchFamily="18" charset="0"/>
                <a:cs typeface="Times New Roman" pitchFamily="18" charset="0"/>
              </a:rPr>
              <a:t>adresse </a:t>
            </a:r>
            <a:r>
              <a:rPr lang="en-GB" altLang="en-GB" sz="2000" dirty="0">
                <a:latin typeface="Times New Roman" pitchFamily="18" charset="0"/>
                <a:cs typeface="Times New Roman" pitchFamily="18" charset="0"/>
              </a:rPr>
              <a:t> </a:t>
            </a:r>
            <a:r>
              <a:rPr lang="en-GB" altLang="en-GB" sz="2000" b="1" dirty="0">
                <a:solidFill>
                  <a:srgbClr val="FF3300"/>
                </a:solidFill>
                <a:latin typeface="Times New Roman" pitchFamily="18" charset="0"/>
                <a:cs typeface="Times New Roman" pitchFamily="18" charset="0"/>
              </a:rPr>
              <a:t>ne </a:t>
            </a:r>
            <a:r>
              <a:rPr lang="en-GB" altLang="en-GB" sz="2000" b="1" dirty="0" err="1">
                <a:solidFill>
                  <a:srgbClr val="FF3300"/>
                </a:solidFill>
                <a:latin typeface="Times New Roman" pitchFamily="18" charset="0"/>
                <a:cs typeface="Times New Roman" pitchFamily="18" charset="0"/>
              </a:rPr>
              <a:t>contient</a:t>
            </a:r>
            <a:r>
              <a:rPr lang="en-GB" altLang="en-GB" sz="2000" b="1" dirty="0">
                <a:solidFill>
                  <a:srgbClr val="FF3300"/>
                </a:solidFill>
                <a:latin typeface="Times New Roman" pitchFamily="18" charset="0"/>
                <a:cs typeface="Times New Roman" pitchFamily="18" charset="0"/>
              </a:rPr>
              <a:t> </a:t>
            </a:r>
            <a:r>
              <a:rPr lang="en-GB" altLang="en-GB" sz="2000" b="1" dirty="0" err="1">
                <a:solidFill>
                  <a:srgbClr val="FF3300"/>
                </a:solidFill>
                <a:latin typeface="Times New Roman" pitchFamily="18" charset="0"/>
                <a:cs typeface="Times New Roman" pitchFamily="18" charset="0"/>
              </a:rPr>
              <a:t>que</a:t>
            </a:r>
            <a:r>
              <a:rPr lang="en-GB" altLang="en-GB" sz="2000" b="1" dirty="0">
                <a:solidFill>
                  <a:srgbClr val="FF3300"/>
                </a:solidFill>
                <a:latin typeface="Times New Roman" pitchFamily="18" charset="0"/>
                <a:cs typeface="Times New Roman" pitchFamily="18" charset="0"/>
              </a:rPr>
              <a:t> des 1 </a:t>
            </a:r>
            <a:r>
              <a:rPr lang="fr-FR" sz="2000" dirty="0">
                <a:latin typeface="Times New Roman" pitchFamily="18" charset="0"/>
                <a:cs typeface="Times New Roman" pitchFamily="18" charset="0"/>
              </a:rPr>
              <a:t> </a:t>
            </a:r>
            <a:r>
              <a:rPr lang="en-GB" altLang="en-GB" sz="2000" b="1" dirty="0" err="1">
                <a:solidFill>
                  <a:srgbClr val="FF3300"/>
                </a:solidFill>
                <a:latin typeface="Times New Roman" pitchFamily="18" charset="0"/>
                <a:cs typeface="Times New Roman" pitchFamily="18" charset="0"/>
              </a:rPr>
              <a:t>dans</a:t>
            </a:r>
            <a:r>
              <a:rPr lang="en-GB" altLang="en-GB" sz="2000" b="1" dirty="0">
                <a:solidFill>
                  <a:srgbClr val="FF3300"/>
                </a:solidFill>
                <a:latin typeface="Times New Roman" pitchFamily="18" charset="0"/>
                <a:cs typeface="Times New Roman" pitchFamily="18" charset="0"/>
              </a:rPr>
              <a:t> la </a:t>
            </a:r>
            <a:r>
              <a:rPr lang="en-GB" altLang="en-GB" sz="2000" b="1" dirty="0" err="1">
                <a:solidFill>
                  <a:srgbClr val="FF3300"/>
                </a:solidFill>
                <a:latin typeface="Times New Roman" pitchFamily="18" charset="0"/>
                <a:cs typeface="Times New Roman" pitchFamily="18" charset="0"/>
              </a:rPr>
              <a:t>partie</a:t>
            </a:r>
            <a:r>
              <a:rPr lang="en-GB" altLang="en-GB" sz="2000" b="1" dirty="0">
                <a:solidFill>
                  <a:srgbClr val="FF3300"/>
                </a:solidFill>
                <a:latin typeface="Times New Roman" pitchFamily="18" charset="0"/>
                <a:cs typeface="Times New Roman" pitchFamily="18" charset="0"/>
              </a:rPr>
              <a:t> </a:t>
            </a:r>
            <a:r>
              <a:rPr lang="en-GB" altLang="en-GB" sz="2000" b="1" dirty="0" err="1">
                <a:solidFill>
                  <a:srgbClr val="FF3300"/>
                </a:solidFill>
                <a:latin typeface="Times New Roman" pitchFamily="18" charset="0"/>
                <a:cs typeface="Times New Roman" pitchFamily="18" charset="0"/>
              </a:rPr>
              <a:t>hôte</a:t>
            </a:r>
            <a:r>
              <a:rPr lang="en-GB" altLang="en-GB" sz="2000" dirty="0">
                <a:latin typeface="Times New Roman" pitchFamily="18" charset="0"/>
                <a:cs typeface="Times New Roman" pitchFamily="18" charset="0"/>
              </a:rPr>
              <a:t>. Elle </a:t>
            </a:r>
            <a:r>
              <a:rPr lang="en-GB" altLang="en-GB" sz="2000" dirty="0" err="1">
                <a:latin typeface="Times New Roman" pitchFamily="18" charset="0"/>
                <a:cs typeface="Times New Roman" pitchFamily="18" charset="0"/>
              </a:rPr>
              <a:t>est</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appelée</a:t>
            </a:r>
            <a:r>
              <a:rPr lang="en-GB" altLang="en-GB" sz="2000" dirty="0">
                <a:latin typeface="Times New Roman" pitchFamily="18" charset="0"/>
                <a:cs typeface="Times New Roman" pitchFamily="18" charset="0"/>
              </a:rPr>
              <a:t>  </a:t>
            </a:r>
            <a:r>
              <a:rPr lang="en-GB" altLang="en-GB" sz="2000" b="1" dirty="0" err="1">
                <a:solidFill>
                  <a:srgbClr val="FF3300"/>
                </a:solidFill>
                <a:latin typeface="Times New Roman" pitchFamily="18" charset="0"/>
                <a:cs typeface="Times New Roman" pitchFamily="18" charset="0"/>
              </a:rPr>
              <a:t>adresse</a:t>
            </a:r>
            <a:r>
              <a:rPr lang="en-GB" altLang="en-GB" sz="2000" b="1" dirty="0">
                <a:solidFill>
                  <a:srgbClr val="FF3300"/>
                </a:solidFill>
                <a:latin typeface="Times New Roman" pitchFamily="18" charset="0"/>
                <a:cs typeface="Times New Roman" pitchFamily="18" charset="0"/>
              </a:rPr>
              <a:t> de diffusion ( broadcast )</a:t>
            </a:r>
          </a:p>
          <a:p>
            <a:pPr algn="just" eaLnBrk="1" hangingPunct="1">
              <a:lnSpc>
                <a:spcPct val="90000"/>
              </a:lnSpc>
              <a:buFont typeface="Wingdings" pitchFamily="2" charset="2"/>
              <a:buNone/>
            </a:pPr>
            <a:endParaRPr lang="en-GB" altLang="en-GB" sz="2000" b="1" dirty="0">
              <a:solidFill>
                <a:srgbClr val="FF3300"/>
              </a:solidFill>
              <a:latin typeface="Times New Roman" pitchFamily="18" charset="0"/>
              <a:cs typeface="Times New Roman" pitchFamily="18" charset="0"/>
            </a:endParaRPr>
          </a:p>
          <a:p>
            <a:pPr algn="just" eaLnBrk="1" hangingPunct="1">
              <a:lnSpc>
                <a:spcPct val="90000"/>
              </a:lnSpc>
              <a:buFont typeface="Wingdings" pitchFamily="2" charset="2"/>
              <a:buNone/>
            </a:pPr>
            <a:r>
              <a:rPr lang="en-GB" altLang="en-GB" sz="2000" b="1" dirty="0" err="1">
                <a:solidFill>
                  <a:srgbClr val="FF3300"/>
                </a:solidFill>
                <a:latin typeface="Times New Roman" pitchFamily="18" charset="0"/>
                <a:cs typeface="Times New Roman" pitchFamily="18" charset="0"/>
              </a:rPr>
              <a:t>Exemple</a:t>
            </a:r>
            <a:r>
              <a:rPr lang="en-GB" altLang="en-GB" sz="2000" b="1" dirty="0">
                <a:solidFill>
                  <a:srgbClr val="FF3300"/>
                </a:solidFill>
                <a:latin typeface="Times New Roman" pitchFamily="18" charset="0"/>
                <a:cs typeface="Times New Roman" pitchFamily="18" charset="0"/>
              </a:rPr>
              <a:t> : </a:t>
            </a:r>
          </a:p>
          <a:p>
            <a:pPr eaLnBrk="1" hangingPunct="1"/>
            <a:r>
              <a:rPr lang="en-GB" altLang="en-GB" sz="2000" dirty="0" err="1">
                <a:latin typeface="Times New Roman" pitchFamily="18" charset="0"/>
                <a:cs typeface="Times New Roman" pitchFamily="18" charset="0"/>
              </a:rPr>
              <a:t>L’adresse</a:t>
            </a:r>
            <a:r>
              <a:rPr lang="en-GB" altLang="en-GB" sz="2000" dirty="0">
                <a:latin typeface="Times New Roman" pitchFamily="18" charset="0"/>
                <a:cs typeface="Times New Roman" pitchFamily="18" charset="0"/>
              </a:rPr>
              <a:t> de diffusion </a:t>
            </a:r>
            <a:r>
              <a:rPr lang="en-GB" altLang="en-GB" sz="2000" dirty="0" err="1">
                <a:latin typeface="Times New Roman" pitchFamily="18" charset="0"/>
                <a:cs typeface="Times New Roman" pitchFamily="18" charset="0"/>
              </a:rPr>
              <a:t>correspondant</a:t>
            </a:r>
            <a:r>
              <a:rPr lang="en-GB" altLang="en-GB" sz="2000" dirty="0">
                <a:latin typeface="Times New Roman" pitchFamily="18" charset="0"/>
                <a:cs typeface="Times New Roman" pitchFamily="18" charset="0"/>
              </a:rPr>
              <a:t> à </a:t>
            </a:r>
            <a:r>
              <a:rPr lang="en-GB" altLang="en-GB" sz="2000" dirty="0" err="1">
                <a:solidFill>
                  <a:srgbClr val="FF3300"/>
                </a:solidFill>
                <a:latin typeface="Times New Roman" pitchFamily="18" charset="0"/>
                <a:cs typeface="Times New Roman" pitchFamily="18" charset="0"/>
              </a:rPr>
              <a:t>l’adresse</a:t>
            </a:r>
            <a:r>
              <a:rPr lang="en-GB" altLang="en-GB" sz="2000" dirty="0">
                <a:solidFill>
                  <a:srgbClr val="FF3300"/>
                </a:solidFill>
                <a:latin typeface="Times New Roman" pitchFamily="18" charset="0"/>
                <a:cs typeface="Times New Roman" pitchFamily="18" charset="0"/>
              </a:rPr>
              <a:t> de </a:t>
            </a:r>
            <a:r>
              <a:rPr lang="en-GB" altLang="en-GB" sz="2000" dirty="0" err="1">
                <a:solidFill>
                  <a:srgbClr val="FF3300"/>
                </a:solidFill>
                <a:latin typeface="Times New Roman" pitchFamily="18" charset="0"/>
                <a:cs typeface="Times New Roman" pitchFamily="18" charset="0"/>
              </a:rPr>
              <a:t>Classe</a:t>
            </a:r>
            <a:r>
              <a:rPr lang="en-GB" altLang="en-GB" sz="2000" dirty="0">
                <a:solidFill>
                  <a:srgbClr val="FF3300"/>
                </a:solidFill>
                <a:latin typeface="Times New Roman" pitchFamily="18" charset="0"/>
                <a:cs typeface="Times New Roman" pitchFamily="18" charset="0"/>
              </a:rPr>
              <a:t> A</a:t>
            </a:r>
            <a:r>
              <a:rPr lang="en-GB" altLang="en-GB" sz="2000" dirty="0">
                <a:latin typeface="Times New Roman" pitchFamily="18" charset="0"/>
                <a:cs typeface="Times New Roman" pitchFamily="18" charset="0"/>
              </a:rPr>
              <a:t>   90.</a:t>
            </a:r>
            <a:r>
              <a:rPr lang="en-GB" altLang="en-GB" sz="2000" dirty="0">
                <a:solidFill>
                  <a:srgbClr val="FF3300"/>
                </a:solidFill>
                <a:latin typeface="Times New Roman" pitchFamily="18" charset="0"/>
                <a:cs typeface="Times New Roman" pitchFamily="18" charset="0"/>
              </a:rPr>
              <a:t>25.48.10</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est</a:t>
            </a:r>
            <a:r>
              <a:rPr lang="en-GB" altLang="en-GB" sz="2000" dirty="0">
                <a:latin typeface="Times New Roman" pitchFamily="18" charset="0"/>
                <a:cs typeface="Times New Roman" pitchFamily="18" charset="0"/>
              </a:rPr>
              <a:t> 90.</a:t>
            </a:r>
            <a:r>
              <a:rPr lang="en-GB" altLang="en-GB" sz="2000" dirty="0">
                <a:solidFill>
                  <a:srgbClr val="FF3300"/>
                </a:solidFill>
                <a:latin typeface="Times New Roman" pitchFamily="18" charset="0"/>
                <a:cs typeface="Times New Roman" pitchFamily="18" charset="0"/>
              </a:rPr>
              <a:t>255.255.255</a:t>
            </a:r>
          </a:p>
          <a:p>
            <a:pPr eaLnBrk="1" hangingPunct="1"/>
            <a:r>
              <a:rPr lang="en-GB" altLang="en-GB" sz="2000" dirty="0" err="1">
                <a:latin typeface="Times New Roman" pitchFamily="18" charset="0"/>
                <a:cs typeface="Times New Roman" pitchFamily="18" charset="0"/>
              </a:rPr>
              <a:t>L’adresse</a:t>
            </a:r>
            <a:r>
              <a:rPr lang="en-GB" altLang="en-GB" sz="2000" dirty="0">
                <a:latin typeface="Times New Roman" pitchFamily="18" charset="0"/>
                <a:cs typeface="Times New Roman" pitchFamily="18" charset="0"/>
              </a:rPr>
              <a:t> de diffusion </a:t>
            </a:r>
            <a:r>
              <a:rPr lang="en-GB" altLang="en-GB" sz="2000" dirty="0" err="1">
                <a:latin typeface="Times New Roman" pitchFamily="18" charset="0"/>
                <a:cs typeface="Times New Roman" pitchFamily="18" charset="0"/>
              </a:rPr>
              <a:t>correspondant</a:t>
            </a:r>
            <a:r>
              <a:rPr lang="en-GB" altLang="en-GB" sz="2000" dirty="0">
                <a:latin typeface="Times New Roman" pitchFamily="18" charset="0"/>
                <a:cs typeface="Times New Roman" pitchFamily="18" charset="0"/>
              </a:rPr>
              <a:t> à </a:t>
            </a:r>
            <a:r>
              <a:rPr lang="en-GB" altLang="en-GB" sz="2000" dirty="0" err="1">
                <a:solidFill>
                  <a:srgbClr val="FF3300"/>
                </a:solidFill>
                <a:latin typeface="Times New Roman" pitchFamily="18" charset="0"/>
                <a:cs typeface="Times New Roman" pitchFamily="18" charset="0"/>
              </a:rPr>
              <a:t>l’adresse</a:t>
            </a:r>
            <a:r>
              <a:rPr lang="en-GB" altLang="en-GB" sz="2000" dirty="0">
                <a:solidFill>
                  <a:srgbClr val="FF3300"/>
                </a:solidFill>
                <a:latin typeface="Times New Roman" pitchFamily="18" charset="0"/>
                <a:cs typeface="Times New Roman" pitchFamily="18" charset="0"/>
              </a:rPr>
              <a:t> de  </a:t>
            </a:r>
            <a:r>
              <a:rPr lang="en-GB" altLang="en-GB" sz="2000" dirty="0" err="1">
                <a:solidFill>
                  <a:srgbClr val="FF3300"/>
                </a:solidFill>
                <a:latin typeface="Times New Roman" pitchFamily="18" charset="0"/>
                <a:cs typeface="Times New Roman" pitchFamily="18" charset="0"/>
              </a:rPr>
              <a:t>Classe</a:t>
            </a:r>
            <a:r>
              <a:rPr lang="en-GB" altLang="en-GB" sz="2000" dirty="0">
                <a:solidFill>
                  <a:srgbClr val="FF3300"/>
                </a:solidFill>
                <a:latin typeface="Times New Roman" pitchFamily="18" charset="0"/>
                <a:cs typeface="Times New Roman" pitchFamily="18" charset="0"/>
              </a:rPr>
              <a:t> B</a:t>
            </a:r>
            <a:r>
              <a:rPr lang="en-GB" altLang="en-GB" sz="2000" dirty="0">
                <a:latin typeface="Times New Roman" pitchFamily="18" charset="0"/>
                <a:cs typeface="Times New Roman" pitchFamily="18" charset="0"/>
              </a:rPr>
              <a:t>  130.100.</a:t>
            </a:r>
            <a:r>
              <a:rPr lang="en-GB" altLang="en-GB" sz="2000" dirty="0">
                <a:solidFill>
                  <a:srgbClr val="FF3300"/>
                </a:solidFill>
                <a:latin typeface="Times New Roman" pitchFamily="18" charset="0"/>
                <a:cs typeface="Times New Roman" pitchFamily="18" charset="0"/>
              </a:rPr>
              <a:t>20.10</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est</a:t>
            </a:r>
            <a:r>
              <a:rPr lang="en-GB" altLang="en-GB" sz="2000" dirty="0">
                <a:latin typeface="Times New Roman" pitchFamily="18" charset="0"/>
                <a:cs typeface="Times New Roman" pitchFamily="18" charset="0"/>
              </a:rPr>
              <a:t> 130.100.</a:t>
            </a:r>
            <a:r>
              <a:rPr lang="en-GB" altLang="en-GB" sz="2000" dirty="0">
                <a:solidFill>
                  <a:srgbClr val="FF3300"/>
                </a:solidFill>
                <a:latin typeface="Times New Roman" pitchFamily="18" charset="0"/>
                <a:cs typeface="Times New Roman" pitchFamily="18" charset="0"/>
              </a:rPr>
              <a:t>255.255</a:t>
            </a:r>
          </a:p>
          <a:p>
            <a:pPr eaLnBrk="1" hangingPunct="1"/>
            <a:r>
              <a:rPr lang="en-GB" altLang="en-GB" sz="2000" dirty="0" err="1">
                <a:latin typeface="Times New Roman" pitchFamily="18" charset="0"/>
                <a:cs typeface="Times New Roman" pitchFamily="18" charset="0"/>
              </a:rPr>
              <a:t>L’adresse</a:t>
            </a:r>
            <a:r>
              <a:rPr lang="en-GB" altLang="en-GB" sz="2000" dirty="0">
                <a:latin typeface="Times New Roman" pitchFamily="18" charset="0"/>
                <a:cs typeface="Times New Roman" pitchFamily="18" charset="0"/>
              </a:rPr>
              <a:t> de diffusion </a:t>
            </a:r>
            <a:r>
              <a:rPr lang="en-GB" altLang="en-GB" sz="2000" dirty="0" err="1">
                <a:latin typeface="Times New Roman" pitchFamily="18" charset="0"/>
                <a:cs typeface="Times New Roman" pitchFamily="18" charset="0"/>
              </a:rPr>
              <a:t>correspondant</a:t>
            </a:r>
            <a:r>
              <a:rPr lang="en-GB" altLang="en-GB" sz="2000" dirty="0">
                <a:latin typeface="Times New Roman" pitchFamily="18" charset="0"/>
                <a:cs typeface="Times New Roman" pitchFamily="18" charset="0"/>
              </a:rPr>
              <a:t> à </a:t>
            </a:r>
            <a:r>
              <a:rPr lang="en-GB" altLang="en-GB" sz="2000" dirty="0" err="1">
                <a:solidFill>
                  <a:srgbClr val="FF3300"/>
                </a:solidFill>
                <a:latin typeface="Times New Roman" pitchFamily="18" charset="0"/>
                <a:cs typeface="Times New Roman" pitchFamily="18" charset="0"/>
              </a:rPr>
              <a:t>l’adresse</a:t>
            </a:r>
            <a:r>
              <a:rPr lang="en-GB" altLang="en-GB" sz="2000" dirty="0">
                <a:solidFill>
                  <a:srgbClr val="FF3300"/>
                </a:solidFill>
                <a:latin typeface="Times New Roman" pitchFamily="18" charset="0"/>
                <a:cs typeface="Times New Roman" pitchFamily="18" charset="0"/>
              </a:rPr>
              <a:t> de </a:t>
            </a:r>
            <a:r>
              <a:rPr lang="en-GB" altLang="en-GB" sz="2000" dirty="0" err="1">
                <a:solidFill>
                  <a:srgbClr val="FF3300"/>
                </a:solidFill>
                <a:latin typeface="Times New Roman" pitchFamily="18" charset="0"/>
                <a:cs typeface="Times New Roman" pitchFamily="18" charset="0"/>
              </a:rPr>
              <a:t>Classe</a:t>
            </a:r>
            <a:r>
              <a:rPr lang="en-GB" altLang="en-GB" sz="2000" dirty="0">
                <a:solidFill>
                  <a:srgbClr val="FF3300"/>
                </a:solidFill>
                <a:latin typeface="Times New Roman" pitchFamily="18" charset="0"/>
                <a:cs typeface="Times New Roman" pitchFamily="18" charset="0"/>
              </a:rPr>
              <a:t> C</a:t>
            </a:r>
            <a:r>
              <a:rPr lang="en-GB" altLang="en-GB" sz="2000" dirty="0">
                <a:latin typeface="Times New Roman" pitchFamily="18" charset="0"/>
                <a:cs typeface="Times New Roman" pitchFamily="18" charset="0"/>
              </a:rPr>
              <a:t> 192.5.5.</a:t>
            </a:r>
            <a:r>
              <a:rPr lang="en-GB" altLang="en-GB" sz="2000" dirty="0">
                <a:solidFill>
                  <a:srgbClr val="FF3300"/>
                </a:solidFill>
                <a:latin typeface="Times New Roman" pitchFamily="18" charset="0"/>
                <a:cs typeface="Times New Roman" pitchFamily="18" charset="0"/>
              </a:rPr>
              <a:t>11</a:t>
            </a:r>
            <a:r>
              <a:rPr lang="en-GB" altLang="en-GB" sz="2000" dirty="0">
                <a:latin typeface="Times New Roman" pitchFamily="18" charset="0"/>
                <a:cs typeface="Times New Roman" pitchFamily="18" charset="0"/>
              </a:rPr>
              <a:t> </a:t>
            </a:r>
            <a:r>
              <a:rPr lang="en-GB" altLang="en-GB" sz="2000" dirty="0" err="1">
                <a:latin typeface="Times New Roman" pitchFamily="18" charset="0"/>
                <a:cs typeface="Times New Roman" pitchFamily="18" charset="0"/>
              </a:rPr>
              <a:t>est</a:t>
            </a:r>
            <a:r>
              <a:rPr lang="en-GB" altLang="en-GB" sz="2000" dirty="0">
                <a:latin typeface="Times New Roman" pitchFamily="18" charset="0"/>
                <a:cs typeface="Times New Roman" pitchFamily="18" charset="0"/>
              </a:rPr>
              <a:t>  192.5.5.</a:t>
            </a:r>
            <a:r>
              <a:rPr lang="en-GB" altLang="en-GB" sz="2000" dirty="0">
                <a:solidFill>
                  <a:srgbClr val="FF3300"/>
                </a:solidFill>
                <a:latin typeface="Times New Roman" pitchFamily="18" charset="0"/>
                <a:cs typeface="Times New Roman" pitchFamily="18" charset="0"/>
              </a:rPr>
              <a:t>255</a:t>
            </a:r>
          </a:p>
          <a:p>
            <a:pPr eaLnBrk="1" hangingPunct="1"/>
            <a:endParaRPr lang="en-GB" altLang="en-GB" sz="2000" dirty="0">
              <a:solidFill>
                <a:srgbClr val="FF3300"/>
              </a:solidFill>
              <a:latin typeface="Times New Roman" pitchFamily="18" charset="0"/>
              <a:cs typeface="Times New Roman" pitchFamily="18" charset="0"/>
            </a:endParaRPr>
          </a:p>
          <a:p>
            <a:pPr eaLnBrk="1" hangingPunct="1">
              <a:lnSpc>
                <a:spcPct val="80000"/>
              </a:lnSpc>
              <a:buFont typeface="Arial" charset="0"/>
              <a:buChar char="–"/>
            </a:pPr>
            <a:r>
              <a:rPr lang="fr-FR" sz="2000" dirty="0">
                <a:latin typeface="Times New Roman" pitchFamily="18" charset="0"/>
                <a:cs typeface="Times New Roman" pitchFamily="18" charset="0"/>
              </a:rPr>
              <a:t>Une adresse réseau ne peut pas être attribué à une machine ( adresse non valide )</a:t>
            </a:r>
            <a:endParaRPr lang="en-GB" altLang="en-GB" sz="2000" b="1" dirty="0">
              <a:solidFill>
                <a:srgbClr val="FF3300"/>
              </a:solidFill>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u numéro de diapositive 5"/>
          <p:cNvSpPr>
            <a:spLocks noGrp="1"/>
          </p:cNvSpPr>
          <p:nvPr>
            <p:ph type="sldNum" sz="quarter" idx="12"/>
          </p:nvPr>
        </p:nvSpPr>
        <p:spPr bwMode="auto">
          <a:noFill/>
          <a:ln>
            <a:miter lim="800000"/>
            <a:headEnd/>
            <a:tailEnd/>
          </a:ln>
        </p:spPr>
        <p:txBody>
          <a:bodyPr/>
          <a:lstStyle/>
          <a:p>
            <a:fld id="{36AF24B8-56E3-49DB-B87B-2988A9A86579}" type="slidenum">
              <a:rPr lang="fr-FR"/>
              <a:pPr/>
              <a:t>42</a:t>
            </a:fld>
            <a:endParaRPr lang="fr-FR"/>
          </a:p>
        </p:txBody>
      </p:sp>
      <p:sp>
        <p:nvSpPr>
          <p:cNvPr id="51203" name="Titre 1"/>
          <p:cNvSpPr>
            <a:spLocks noGrp="1"/>
          </p:cNvSpPr>
          <p:nvPr>
            <p:ph type="title"/>
          </p:nvPr>
        </p:nvSpPr>
        <p:spPr/>
        <p:txBody>
          <a:bodyPr/>
          <a:lstStyle/>
          <a:p>
            <a:pPr eaLnBrk="1" hangingPunct="1"/>
            <a:r>
              <a:rPr lang="fr-FR" sz="3200" b="1">
                <a:latin typeface="Times New Roman" pitchFamily="18" charset="0"/>
                <a:cs typeface="Times New Roman" pitchFamily="18" charset="0"/>
              </a:rPr>
              <a:t>Remarque </a:t>
            </a:r>
          </a:p>
        </p:txBody>
      </p:sp>
      <p:sp>
        <p:nvSpPr>
          <p:cNvPr id="51204" name="Text Box 5"/>
          <p:cNvSpPr>
            <a:spLocks noGrp="1" noChangeArrowheads="1"/>
          </p:cNvSpPr>
          <p:nvPr>
            <p:ph idx="1"/>
          </p:nvPr>
        </p:nvSpPr>
        <p:spPr>
          <a:xfrm>
            <a:off x="457200" y="1600200"/>
            <a:ext cx="8229600" cy="2085975"/>
          </a:xfrm>
        </p:spPr>
        <p:txBody>
          <a:bodyPr>
            <a:spAutoFit/>
          </a:bodyPr>
          <a:lstStyle/>
          <a:p>
            <a:pPr marL="609600" indent="-609600" eaLnBrk="1" hangingPunct="1"/>
            <a:r>
              <a:rPr lang="fr-FR" sz="2400">
                <a:solidFill>
                  <a:srgbClr val="FF6600"/>
                </a:solidFill>
                <a:latin typeface="Times New Roman" pitchFamily="18" charset="0"/>
                <a:cs typeface="Times New Roman" pitchFamily="18" charset="0"/>
              </a:rPr>
              <a:t>L’adresse 255.255.255.255 </a:t>
            </a:r>
            <a:r>
              <a:rPr lang="fr-FR" sz="2400">
                <a:latin typeface="Times New Roman" pitchFamily="18" charset="0"/>
                <a:cs typeface="Times New Roman" pitchFamily="18" charset="0"/>
              </a:rPr>
              <a:t>est adresse </a:t>
            </a:r>
            <a:r>
              <a:rPr lang="fr-FR" sz="2400" b="1" i="1">
                <a:latin typeface="Times New Roman" pitchFamily="18" charset="0"/>
                <a:cs typeface="Times New Roman" pitchFamily="18" charset="0"/>
                <a:sym typeface="Wingdings" pitchFamily="2" charset="2"/>
              </a:rPr>
              <a:t>broadcast de masse : toutes les machines vont recevoir le paquet.</a:t>
            </a:r>
            <a:endParaRPr lang="fr-FR" sz="2400">
              <a:latin typeface="Times New Roman" pitchFamily="18" charset="0"/>
              <a:cs typeface="Times New Roman" pitchFamily="18" charset="0"/>
              <a:sym typeface="Wingdings" pitchFamily="2" charset="2"/>
            </a:endParaRPr>
          </a:p>
          <a:p>
            <a:pPr marL="609600" indent="-609600" eaLnBrk="1" hangingPunct="1">
              <a:buFontTx/>
              <a:buChar char="•"/>
            </a:pPr>
            <a:r>
              <a:rPr lang="fr-FR" sz="2400">
                <a:latin typeface="Times New Roman" pitchFamily="18" charset="0"/>
                <a:cs typeface="Times New Roman" pitchFamily="18" charset="0"/>
                <a:sym typeface="Wingdings" pitchFamily="2" charset="2"/>
              </a:rPr>
              <a:t>L’adresse de diffusion IP est différentes de l’adresse de diffusion au niveau MAC</a:t>
            </a:r>
          </a:p>
          <a:p>
            <a:pPr marL="609600" indent="-609600" eaLnBrk="1" hangingPunct="1"/>
            <a:endParaRPr lang="fr-FR" sz="2400">
              <a:latin typeface="Times New Roman" pitchFamily="18" charset="0"/>
              <a:cs typeface="Times New Roman" pitchFamily="18" charset="0"/>
              <a:sym typeface="Wingdings" pitchFamily="2" charset="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u numéro de diapositive 5"/>
          <p:cNvSpPr>
            <a:spLocks noGrp="1"/>
          </p:cNvSpPr>
          <p:nvPr>
            <p:ph type="sldNum" sz="quarter" idx="12"/>
          </p:nvPr>
        </p:nvSpPr>
        <p:spPr bwMode="auto">
          <a:noFill/>
          <a:ln>
            <a:miter lim="800000"/>
            <a:headEnd/>
            <a:tailEnd/>
          </a:ln>
        </p:spPr>
        <p:txBody>
          <a:bodyPr/>
          <a:lstStyle/>
          <a:p>
            <a:fld id="{AB4144FB-87BF-4C86-9B2D-367ECBA23F50}" type="slidenum">
              <a:rPr lang="fr-FR"/>
              <a:pPr/>
              <a:t>43</a:t>
            </a:fld>
            <a:endParaRPr lang="fr-FR"/>
          </a:p>
        </p:txBody>
      </p:sp>
      <p:sp>
        <p:nvSpPr>
          <p:cNvPr id="53251" name="Rectangle 2"/>
          <p:cNvSpPr>
            <a:spLocks noGrp="1" noChangeArrowheads="1"/>
          </p:cNvSpPr>
          <p:nvPr>
            <p:ph type="title"/>
          </p:nvPr>
        </p:nvSpPr>
        <p:spPr>
          <a:xfrm>
            <a:off x="468313" y="0"/>
            <a:ext cx="8229600" cy="777875"/>
          </a:xfrm>
        </p:spPr>
        <p:txBody>
          <a:bodyPr/>
          <a:lstStyle/>
          <a:p>
            <a:pPr eaLnBrk="1" hangingPunct="1"/>
            <a:r>
              <a:rPr lang="fr-FR" sz="3200" b="1">
                <a:latin typeface="Times New Roman" pitchFamily="18" charset="0"/>
                <a:cs typeface="Times New Roman" pitchFamily="18" charset="0"/>
              </a:rPr>
              <a:t>Masque de réseau</a:t>
            </a:r>
            <a:r>
              <a:rPr lang="en-US"/>
              <a:t> </a:t>
            </a:r>
            <a:endParaRPr lang="fr-FR"/>
          </a:p>
        </p:txBody>
      </p:sp>
      <p:sp>
        <p:nvSpPr>
          <p:cNvPr id="53252" name="Rectangle 3"/>
          <p:cNvSpPr>
            <a:spLocks noGrp="1" noChangeArrowheads="1"/>
          </p:cNvSpPr>
          <p:nvPr>
            <p:ph idx="1"/>
          </p:nvPr>
        </p:nvSpPr>
        <p:spPr>
          <a:xfrm>
            <a:off x="323850" y="981075"/>
            <a:ext cx="8675688" cy="3457575"/>
          </a:xfrm>
        </p:spPr>
        <p:txBody>
          <a:bodyPr/>
          <a:lstStyle/>
          <a:p>
            <a:pPr eaLnBrk="1" hangingPunct="1"/>
            <a:r>
              <a:rPr lang="fr-FR" sz="2000">
                <a:latin typeface="Times New Roman" pitchFamily="18" charset="0"/>
                <a:cs typeface="Times New Roman" pitchFamily="18" charset="0"/>
              </a:rPr>
              <a:t>C’est une combinaison de bits utilisée pour décrire la portion d'une adresse qui désigne le réseau et la portion qui désigne l'hôte</a:t>
            </a:r>
            <a:r>
              <a:rPr lang="en-US" sz="2000">
                <a:latin typeface="Times New Roman" pitchFamily="18" charset="0"/>
                <a:cs typeface="Times New Roman" pitchFamily="18" charset="0"/>
              </a:rPr>
              <a:t> </a:t>
            </a:r>
          </a:p>
          <a:p>
            <a:pPr eaLnBrk="1" hangingPunct="1"/>
            <a:r>
              <a:rPr lang="fr-FR" sz="2000">
                <a:latin typeface="Times New Roman" pitchFamily="18" charset="0"/>
                <a:cs typeface="Times New Roman" pitchFamily="18" charset="0"/>
              </a:rPr>
              <a:t>Il est calculé comme suit :</a:t>
            </a:r>
          </a:p>
          <a:p>
            <a:pPr lvl="1" eaLnBrk="1" hangingPunct="1"/>
            <a:r>
              <a:rPr lang="fr-FR" sz="2000">
                <a:latin typeface="Times New Roman" pitchFamily="18" charset="0"/>
                <a:cs typeface="Times New Roman" pitchFamily="18" charset="0"/>
              </a:rPr>
              <a:t> Exprimez l'adresse IP  au format binaire.</a:t>
            </a:r>
          </a:p>
          <a:p>
            <a:pPr lvl="1" eaLnBrk="1" hangingPunct="1"/>
            <a:r>
              <a:rPr lang="fr-FR" sz="2000">
                <a:latin typeface="Times New Roman" pitchFamily="18" charset="0"/>
                <a:cs typeface="Times New Roman" pitchFamily="18" charset="0"/>
              </a:rPr>
              <a:t>  Remplacez tous les bits de </a:t>
            </a:r>
            <a:r>
              <a:rPr lang="fr-FR" sz="2000" i="1">
                <a:solidFill>
                  <a:srgbClr val="FF6600"/>
                </a:solidFill>
                <a:latin typeface="Times New Roman" pitchFamily="18" charset="0"/>
                <a:cs typeface="Times New Roman" pitchFamily="18" charset="0"/>
              </a:rPr>
              <a:t>la portion réseau  de l'adresse par des 1</a:t>
            </a:r>
            <a:r>
              <a:rPr lang="fr-FR" sz="2000">
                <a:latin typeface="Times New Roman" pitchFamily="18" charset="0"/>
                <a:cs typeface="Times New Roman" pitchFamily="18" charset="0"/>
              </a:rPr>
              <a:t>. </a:t>
            </a:r>
          </a:p>
          <a:p>
            <a:pPr lvl="1" eaLnBrk="1" hangingPunct="1"/>
            <a:r>
              <a:rPr lang="fr-FR" sz="2000">
                <a:latin typeface="Times New Roman" pitchFamily="18" charset="0"/>
                <a:cs typeface="Times New Roman" pitchFamily="18" charset="0"/>
              </a:rPr>
              <a:t>Remplacez tous les bits de </a:t>
            </a:r>
            <a:r>
              <a:rPr lang="fr-FR" sz="2000" i="1">
                <a:solidFill>
                  <a:srgbClr val="FF6600"/>
                </a:solidFill>
                <a:latin typeface="Times New Roman" pitchFamily="18" charset="0"/>
                <a:cs typeface="Times New Roman" pitchFamily="18" charset="0"/>
              </a:rPr>
              <a:t>la portion hôte de l'adresse par des 0.</a:t>
            </a:r>
          </a:p>
          <a:p>
            <a:pPr lvl="1" eaLnBrk="1" hangingPunct="1"/>
            <a:r>
              <a:rPr lang="fr-FR" sz="2000">
                <a:latin typeface="Times New Roman" pitchFamily="18" charset="0"/>
                <a:cs typeface="Times New Roman" pitchFamily="18" charset="0"/>
              </a:rPr>
              <a:t> Enfin, convertissez l'adresse binaire au format décimal.</a:t>
            </a:r>
          </a:p>
        </p:txBody>
      </p:sp>
      <p:sp>
        <p:nvSpPr>
          <p:cNvPr id="53253" name="Text Box 5"/>
          <p:cNvSpPr txBox="1">
            <a:spLocks noChangeArrowheads="1"/>
          </p:cNvSpPr>
          <p:nvPr/>
        </p:nvSpPr>
        <p:spPr bwMode="auto">
          <a:xfrm>
            <a:off x="785813" y="4429125"/>
            <a:ext cx="7488237" cy="1720850"/>
          </a:xfrm>
          <a:prstGeom prst="rect">
            <a:avLst/>
          </a:prstGeom>
          <a:noFill/>
          <a:ln w="9525" algn="ctr">
            <a:solidFill>
              <a:srgbClr val="FF0000"/>
            </a:solidFill>
            <a:miter lim="800000"/>
            <a:headEnd/>
            <a:tailEnd/>
          </a:ln>
        </p:spPr>
        <p:txBody>
          <a:bodyPr>
            <a:spAutoFit/>
          </a:bodyPr>
          <a:lstStyle/>
          <a:p>
            <a:pPr marL="609600" indent="-609600" eaLnBrk="1" hangingPunct="1">
              <a:spcBef>
                <a:spcPct val="20000"/>
              </a:spcBef>
            </a:pPr>
            <a:r>
              <a:rPr lang="fr-FR" sz="2000" b="1">
                <a:solidFill>
                  <a:srgbClr val="FF6600"/>
                </a:solidFill>
                <a:latin typeface="Times New Roman" pitchFamily="18" charset="0"/>
                <a:cs typeface="Times New Roman" pitchFamily="18" charset="0"/>
              </a:rPr>
              <a:t>Le masque par défaut pour:</a:t>
            </a:r>
          </a:p>
          <a:p>
            <a:pPr marL="609600" indent="-609600" eaLnBrk="1" hangingPunct="1">
              <a:spcBef>
                <a:spcPct val="20000"/>
              </a:spcBef>
              <a:buFontTx/>
              <a:buChar char="•"/>
            </a:pPr>
            <a:r>
              <a:rPr lang="fr-FR" sz="2400" b="1">
                <a:latin typeface="Times New Roman" pitchFamily="18" charset="0"/>
                <a:cs typeface="Times New Roman" pitchFamily="18" charset="0"/>
              </a:rPr>
              <a:t>Classe A: 255.0.0.0 </a:t>
            </a:r>
            <a:r>
              <a:rPr lang="fr-FR" sz="2400" b="1">
                <a:latin typeface="Times New Roman" pitchFamily="18" charset="0"/>
                <a:cs typeface="Times New Roman" pitchFamily="18" charset="0"/>
                <a:sym typeface="Wingdings" pitchFamily="2" charset="2"/>
              </a:rPr>
              <a:t> /8</a:t>
            </a:r>
            <a:endParaRPr lang="fr-FR" sz="2400" b="1">
              <a:latin typeface="Times New Roman" pitchFamily="18" charset="0"/>
              <a:cs typeface="Times New Roman" pitchFamily="18" charset="0"/>
            </a:endParaRPr>
          </a:p>
          <a:p>
            <a:pPr marL="609600" indent="-609600" eaLnBrk="1" hangingPunct="1">
              <a:spcBef>
                <a:spcPct val="20000"/>
              </a:spcBef>
              <a:buFontTx/>
              <a:buChar char="•"/>
            </a:pPr>
            <a:r>
              <a:rPr lang="fr-FR" sz="2400" b="1">
                <a:latin typeface="Times New Roman" pitchFamily="18" charset="0"/>
                <a:cs typeface="Times New Roman" pitchFamily="18" charset="0"/>
              </a:rPr>
              <a:t>Classe B: 255.255.0.0 </a:t>
            </a:r>
            <a:r>
              <a:rPr lang="fr-FR" sz="2400" b="1">
                <a:latin typeface="Times New Roman" pitchFamily="18" charset="0"/>
                <a:cs typeface="Times New Roman" pitchFamily="18" charset="0"/>
                <a:sym typeface="Wingdings" pitchFamily="2" charset="2"/>
              </a:rPr>
              <a:t> /16</a:t>
            </a:r>
            <a:endParaRPr lang="fr-FR" sz="2400" b="1">
              <a:latin typeface="Times New Roman" pitchFamily="18" charset="0"/>
              <a:cs typeface="Times New Roman" pitchFamily="18" charset="0"/>
            </a:endParaRPr>
          </a:p>
          <a:p>
            <a:pPr marL="609600" indent="-609600" eaLnBrk="1" hangingPunct="1">
              <a:spcBef>
                <a:spcPct val="20000"/>
              </a:spcBef>
              <a:buFontTx/>
              <a:buChar char="•"/>
            </a:pPr>
            <a:r>
              <a:rPr lang="fr-FR" sz="2400" b="1">
                <a:latin typeface="Times New Roman" pitchFamily="18" charset="0"/>
                <a:cs typeface="Times New Roman" pitchFamily="18" charset="0"/>
              </a:rPr>
              <a:t>Classe C: 255.255.255.0 </a:t>
            </a:r>
            <a:r>
              <a:rPr lang="fr-FR" sz="2400" b="1">
                <a:latin typeface="Times New Roman" pitchFamily="18" charset="0"/>
                <a:cs typeface="Times New Roman" pitchFamily="18" charset="0"/>
                <a:sym typeface="Wingdings" pitchFamily="2" charset="2"/>
              </a:rPr>
              <a:t>/24</a:t>
            </a:r>
            <a:endParaRPr lang="fr-FR" sz="2400" b="1">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u numéro de diapositive 5"/>
          <p:cNvSpPr>
            <a:spLocks noGrp="1"/>
          </p:cNvSpPr>
          <p:nvPr>
            <p:ph type="sldNum" sz="quarter" idx="12"/>
          </p:nvPr>
        </p:nvSpPr>
        <p:spPr bwMode="auto">
          <a:noFill/>
          <a:ln>
            <a:miter lim="800000"/>
            <a:headEnd/>
            <a:tailEnd/>
          </a:ln>
        </p:spPr>
        <p:txBody>
          <a:bodyPr/>
          <a:lstStyle/>
          <a:p>
            <a:fld id="{B21ADCE7-E4BC-42B9-9489-9E1653A94179}" type="slidenum">
              <a:rPr lang="fr-FR"/>
              <a:pPr/>
              <a:t>44</a:t>
            </a:fld>
            <a:endParaRPr lang="fr-FR"/>
          </a:p>
        </p:txBody>
      </p:sp>
      <p:sp>
        <p:nvSpPr>
          <p:cNvPr id="55299" name="Rectangle 3"/>
          <p:cNvSpPr>
            <a:spLocks noGrp="1" noChangeArrowheads="1"/>
          </p:cNvSpPr>
          <p:nvPr>
            <p:ph idx="1"/>
          </p:nvPr>
        </p:nvSpPr>
        <p:spPr>
          <a:xfrm>
            <a:off x="323850" y="1412875"/>
            <a:ext cx="8175625" cy="877888"/>
          </a:xfrm>
        </p:spPr>
        <p:txBody>
          <a:bodyPr/>
          <a:lstStyle/>
          <a:p>
            <a:pPr eaLnBrk="1" hangingPunct="1">
              <a:lnSpc>
                <a:spcPct val="80000"/>
              </a:lnSpc>
              <a:buFont typeface="Wingdings" pitchFamily="2" charset="2"/>
              <a:buNone/>
            </a:pPr>
            <a:r>
              <a:rPr lang="fr-FR" sz="2400">
                <a:latin typeface="Times New Roman" pitchFamily="18" charset="0"/>
                <a:cs typeface="Times New Roman" pitchFamily="18" charset="0"/>
              </a:rPr>
              <a:t>Soit  l’Adresse IP  : </a:t>
            </a:r>
            <a:r>
              <a:rPr lang="fr-FR" sz="2400" b="1">
                <a:latin typeface="Times New Roman" pitchFamily="18" charset="0"/>
                <a:cs typeface="Times New Roman" pitchFamily="18" charset="0"/>
              </a:rPr>
              <a:t>12.30.10.2   avec le m</a:t>
            </a:r>
            <a:r>
              <a:rPr lang="fr-FR" sz="2400">
                <a:latin typeface="Times New Roman" pitchFamily="18" charset="0"/>
                <a:cs typeface="Times New Roman" pitchFamily="18" charset="0"/>
              </a:rPr>
              <a:t>asque de sous-réseau : </a:t>
            </a:r>
            <a:r>
              <a:rPr lang="fr-FR" sz="2400" b="1">
                <a:latin typeface="Times New Roman" pitchFamily="18" charset="0"/>
                <a:cs typeface="Times New Roman" pitchFamily="18" charset="0"/>
              </a:rPr>
              <a:t>255.0.0.0  </a:t>
            </a:r>
            <a:r>
              <a:rPr lang="fr-FR" sz="2400" b="1">
                <a:latin typeface="Times New Roman" pitchFamily="18" charset="0"/>
                <a:cs typeface="Times New Roman" pitchFamily="18" charset="0"/>
                <a:sym typeface="Wingdings" pitchFamily="2" charset="2"/>
              </a:rPr>
              <a:t></a:t>
            </a:r>
            <a:r>
              <a:rPr lang="fr-FR" sz="2400">
                <a:latin typeface="Times New Roman" pitchFamily="18" charset="0"/>
                <a:cs typeface="Times New Roman" pitchFamily="18" charset="0"/>
              </a:rPr>
              <a:t> </a:t>
            </a:r>
            <a:r>
              <a:rPr lang="fr-FR" sz="2400" b="1">
                <a:latin typeface="Times New Roman" pitchFamily="18" charset="0"/>
                <a:cs typeface="Times New Roman" pitchFamily="18" charset="0"/>
              </a:rPr>
              <a:t>12.30.10.2</a:t>
            </a:r>
            <a:r>
              <a:rPr lang="fr-FR" sz="2400">
                <a:latin typeface="Times New Roman" pitchFamily="18" charset="0"/>
                <a:cs typeface="Times New Roman" pitchFamily="18" charset="0"/>
              </a:rPr>
              <a:t> /8 </a:t>
            </a:r>
          </a:p>
        </p:txBody>
      </p:sp>
      <p:sp>
        <p:nvSpPr>
          <p:cNvPr id="55300" name="Rectangle 4"/>
          <p:cNvSpPr>
            <a:spLocks noChangeArrowheads="1"/>
          </p:cNvSpPr>
          <p:nvPr/>
        </p:nvSpPr>
        <p:spPr bwMode="auto">
          <a:xfrm>
            <a:off x="323850" y="3040063"/>
            <a:ext cx="8820150" cy="2246312"/>
          </a:xfrm>
          <a:prstGeom prst="rect">
            <a:avLst/>
          </a:prstGeom>
          <a:noFill/>
          <a:ln w="9525" algn="ctr">
            <a:noFill/>
            <a:miter lim="800000"/>
            <a:headEnd/>
            <a:tailEnd/>
          </a:ln>
        </p:spPr>
        <p:txBody>
          <a:bodyPr anchor="ctr">
            <a:spAutoFit/>
          </a:bodyPr>
          <a:lstStyle/>
          <a:p>
            <a:pPr eaLnBrk="1" hangingPunct="1">
              <a:spcBef>
                <a:spcPct val="20000"/>
              </a:spcBef>
              <a:tabLst>
                <a:tab pos="588963" algn="l"/>
                <a:tab pos="4140200" algn="l"/>
              </a:tabLst>
            </a:pPr>
            <a:r>
              <a:rPr lang="fr-FR" sz="2000" b="1">
                <a:solidFill>
                  <a:srgbClr val="FF6600"/>
                </a:solidFill>
                <a:latin typeface="Times New Roman" pitchFamily="18" charset="0"/>
                <a:cs typeface="Times New Roman" pitchFamily="18" charset="0"/>
              </a:rPr>
              <a:t>Informations sur le réseau   :</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La classe : A    Nombre de bits pour réseau : 8      Nombre de bits d' Hôtes : 24</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Identité de réseau :	12.0.0.0</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Adresse broadcast  : 	12.255.255.255</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Adresse valide du premier Hôte du réseau : 	12.0.0.1</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Adresse valide du dernier Hôte du réseau  : 	12.255.255.254</a:t>
            </a:r>
          </a:p>
        </p:txBody>
      </p:sp>
      <p:sp>
        <p:nvSpPr>
          <p:cNvPr id="55301" name="Text Box 7"/>
          <p:cNvSpPr txBox="1">
            <a:spLocks noChangeArrowheads="1"/>
          </p:cNvSpPr>
          <p:nvPr/>
        </p:nvSpPr>
        <p:spPr bwMode="auto">
          <a:xfrm>
            <a:off x="3400425" y="107950"/>
            <a:ext cx="3743325" cy="584200"/>
          </a:xfrm>
          <a:prstGeom prst="rect">
            <a:avLst/>
          </a:prstGeom>
          <a:noFill/>
          <a:ln w="9525" algn="ctr">
            <a:noFill/>
            <a:miter lim="800000"/>
            <a:headEnd/>
            <a:tailEnd/>
          </a:ln>
        </p:spPr>
        <p:txBody>
          <a:bodyPr wrap="none">
            <a:spAutoFit/>
          </a:bodyPr>
          <a:lstStyle/>
          <a:p>
            <a:pPr marL="609600" indent="-609600" eaLnBrk="1" hangingPunct="1">
              <a:spcBef>
                <a:spcPct val="20000"/>
              </a:spcBef>
            </a:pPr>
            <a:r>
              <a:rPr lang="fr-FR" sz="3200" b="1">
                <a:latin typeface="Times New Roman" pitchFamily="18" charset="0"/>
                <a:cs typeface="Times New Roman" pitchFamily="18" charset="0"/>
              </a:rPr>
              <a:t>Exemple 1 : classe 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u numéro de diapositive 5"/>
          <p:cNvSpPr>
            <a:spLocks noGrp="1"/>
          </p:cNvSpPr>
          <p:nvPr>
            <p:ph type="sldNum" sz="quarter" idx="12"/>
          </p:nvPr>
        </p:nvSpPr>
        <p:spPr bwMode="auto">
          <a:noFill/>
          <a:ln>
            <a:miter lim="800000"/>
            <a:headEnd/>
            <a:tailEnd/>
          </a:ln>
        </p:spPr>
        <p:txBody>
          <a:bodyPr/>
          <a:lstStyle/>
          <a:p>
            <a:fld id="{10B6A329-E91A-4876-A210-04BFA194190D}" type="slidenum">
              <a:rPr lang="fr-FR"/>
              <a:pPr/>
              <a:t>45</a:t>
            </a:fld>
            <a:endParaRPr lang="fr-FR"/>
          </a:p>
        </p:txBody>
      </p:sp>
      <p:sp>
        <p:nvSpPr>
          <p:cNvPr id="57347" name="Rectangle 3"/>
          <p:cNvSpPr>
            <a:spLocks noGrp="1" noChangeArrowheads="1"/>
          </p:cNvSpPr>
          <p:nvPr>
            <p:ph idx="4294967295"/>
          </p:nvPr>
        </p:nvSpPr>
        <p:spPr>
          <a:xfrm>
            <a:off x="323850" y="1557338"/>
            <a:ext cx="8175625" cy="877887"/>
          </a:xfrm>
        </p:spPr>
        <p:txBody>
          <a:bodyPr/>
          <a:lstStyle/>
          <a:p>
            <a:pPr eaLnBrk="1" hangingPunct="1">
              <a:lnSpc>
                <a:spcPct val="80000"/>
              </a:lnSpc>
              <a:buFont typeface="Wingdings" pitchFamily="2" charset="2"/>
              <a:buNone/>
            </a:pPr>
            <a:r>
              <a:rPr lang="fr-FR" sz="2400">
                <a:latin typeface="Times New Roman" pitchFamily="18" charset="0"/>
                <a:cs typeface="Times New Roman" pitchFamily="18" charset="0"/>
              </a:rPr>
              <a:t>Soit  l’adresse IP  :</a:t>
            </a:r>
            <a:r>
              <a:rPr lang="fr-FR" sz="2400" b="1">
                <a:latin typeface="Times New Roman" pitchFamily="18" charset="0"/>
                <a:cs typeface="Times New Roman" pitchFamily="18" charset="0"/>
              </a:rPr>
              <a:t>172.30.10.2    </a:t>
            </a:r>
            <a:r>
              <a:rPr lang="fr-FR" sz="2400">
                <a:latin typeface="Times New Roman" pitchFamily="18" charset="0"/>
                <a:cs typeface="Times New Roman" pitchFamily="18" charset="0"/>
              </a:rPr>
              <a:t>Masque de sous-réseau :</a:t>
            </a:r>
            <a:r>
              <a:rPr lang="fr-FR" sz="2400" b="1">
                <a:latin typeface="Times New Roman" pitchFamily="18" charset="0"/>
                <a:cs typeface="Times New Roman" pitchFamily="18" charset="0"/>
              </a:rPr>
              <a:t>255.255.0.0  </a:t>
            </a:r>
            <a:r>
              <a:rPr lang="fr-FR" sz="2400" b="1">
                <a:latin typeface="Times New Roman" pitchFamily="18" charset="0"/>
                <a:cs typeface="Times New Roman" pitchFamily="18" charset="0"/>
                <a:sym typeface="Wingdings" pitchFamily="2" charset="2"/>
              </a:rPr>
              <a:t></a:t>
            </a:r>
            <a:r>
              <a:rPr lang="fr-FR" sz="2400">
                <a:latin typeface="Times New Roman" pitchFamily="18" charset="0"/>
                <a:cs typeface="Times New Roman" pitchFamily="18" charset="0"/>
              </a:rPr>
              <a:t> 172.30.10.2 /16 </a:t>
            </a:r>
          </a:p>
        </p:txBody>
      </p:sp>
      <p:sp>
        <p:nvSpPr>
          <p:cNvPr id="57348" name="Rectangle 4"/>
          <p:cNvSpPr>
            <a:spLocks noChangeArrowheads="1"/>
          </p:cNvSpPr>
          <p:nvPr/>
        </p:nvSpPr>
        <p:spPr bwMode="auto">
          <a:xfrm>
            <a:off x="323850" y="3040063"/>
            <a:ext cx="8820150" cy="2246312"/>
          </a:xfrm>
          <a:prstGeom prst="rect">
            <a:avLst/>
          </a:prstGeom>
          <a:noFill/>
          <a:ln w="9525" algn="ctr">
            <a:noFill/>
            <a:miter lim="800000"/>
            <a:headEnd/>
            <a:tailEnd/>
          </a:ln>
        </p:spPr>
        <p:txBody>
          <a:bodyPr anchor="ctr">
            <a:spAutoFit/>
          </a:bodyPr>
          <a:lstStyle/>
          <a:p>
            <a:pPr eaLnBrk="1" hangingPunct="1">
              <a:spcBef>
                <a:spcPct val="20000"/>
              </a:spcBef>
              <a:tabLst>
                <a:tab pos="588963" algn="l"/>
                <a:tab pos="4140200" algn="l"/>
              </a:tabLst>
            </a:pPr>
            <a:r>
              <a:rPr lang="fr-FR" sz="2000" b="1">
                <a:solidFill>
                  <a:srgbClr val="FF6600"/>
                </a:solidFill>
                <a:latin typeface="Times New Roman" pitchFamily="18" charset="0"/>
                <a:cs typeface="Times New Roman" pitchFamily="18" charset="0"/>
              </a:rPr>
              <a:t>Informations réseau  :</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La classe : B    Nombre de bits pour réseau : 16      Nombre de bits d' Hôtes : 16</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Identité de réseau :	172.30.0.0</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Adresse broadcast  : 	172.30.255.255</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Adresse valide du premier Hôte du réseau : 	172.30.0.1</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Adresse valide du dernier Hôte du réseau  : 	172.30.255.254</a:t>
            </a:r>
          </a:p>
        </p:txBody>
      </p:sp>
      <p:sp>
        <p:nvSpPr>
          <p:cNvPr id="57349" name="Text Box 7"/>
          <p:cNvSpPr txBox="1">
            <a:spLocks noChangeArrowheads="1"/>
          </p:cNvSpPr>
          <p:nvPr/>
        </p:nvSpPr>
        <p:spPr bwMode="auto">
          <a:xfrm>
            <a:off x="3400425" y="107950"/>
            <a:ext cx="3743325" cy="584200"/>
          </a:xfrm>
          <a:prstGeom prst="rect">
            <a:avLst/>
          </a:prstGeom>
          <a:noFill/>
          <a:ln w="9525" algn="ctr">
            <a:noFill/>
            <a:miter lim="800000"/>
            <a:headEnd/>
            <a:tailEnd/>
          </a:ln>
        </p:spPr>
        <p:txBody>
          <a:bodyPr wrap="none">
            <a:spAutoFit/>
          </a:bodyPr>
          <a:lstStyle/>
          <a:p>
            <a:pPr marL="609600" indent="-609600" eaLnBrk="1" hangingPunct="1">
              <a:spcBef>
                <a:spcPct val="20000"/>
              </a:spcBef>
            </a:pPr>
            <a:r>
              <a:rPr lang="fr-FR" sz="3200" b="1">
                <a:latin typeface="Times New Roman" pitchFamily="18" charset="0"/>
                <a:cs typeface="Times New Roman" pitchFamily="18" charset="0"/>
              </a:rPr>
              <a:t>Exemple 2:  classe 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u numéro de diapositive 5"/>
          <p:cNvSpPr>
            <a:spLocks noGrp="1"/>
          </p:cNvSpPr>
          <p:nvPr>
            <p:ph type="sldNum" sz="quarter" idx="12"/>
          </p:nvPr>
        </p:nvSpPr>
        <p:spPr bwMode="auto">
          <a:noFill/>
          <a:ln>
            <a:miter lim="800000"/>
            <a:headEnd/>
            <a:tailEnd/>
          </a:ln>
        </p:spPr>
        <p:txBody>
          <a:bodyPr/>
          <a:lstStyle/>
          <a:p>
            <a:fld id="{CB04BBF3-EE91-4EA7-A46B-C938F08F3AF4}" type="slidenum">
              <a:rPr lang="fr-FR"/>
              <a:pPr/>
              <a:t>46</a:t>
            </a:fld>
            <a:endParaRPr lang="fr-FR"/>
          </a:p>
        </p:txBody>
      </p:sp>
      <p:sp>
        <p:nvSpPr>
          <p:cNvPr id="59395" name="Rectangle 3"/>
          <p:cNvSpPr>
            <a:spLocks noGrp="1" noChangeArrowheads="1"/>
          </p:cNvSpPr>
          <p:nvPr>
            <p:ph idx="4294967295"/>
          </p:nvPr>
        </p:nvSpPr>
        <p:spPr>
          <a:xfrm>
            <a:off x="179388" y="1844675"/>
            <a:ext cx="8175625" cy="877888"/>
          </a:xfrm>
        </p:spPr>
        <p:txBody>
          <a:bodyPr/>
          <a:lstStyle/>
          <a:p>
            <a:pPr eaLnBrk="1" hangingPunct="1">
              <a:lnSpc>
                <a:spcPct val="80000"/>
              </a:lnSpc>
              <a:buFont typeface="Wingdings" pitchFamily="2" charset="2"/>
              <a:buNone/>
            </a:pPr>
            <a:r>
              <a:rPr lang="fr-FR" sz="2400">
                <a:latin typeface="Times New Roman" pitchFamily="18" charset="0"/>
                <a:cs typeface="Times New Roman" pitchFamily="18" charset="0"/>
              </a:rPr>
              <a:t>Soit  l’adresse IP  :</a:t>
            </a:r>
            <a:r>
              <a:rPr lang="fr-FR" sz="2400" b="1">
                <a:latin typeface="Times New Roman" pitchFamily="18" charset="0"/>
                <a:cs typeface="Times New Roman" pitchFamily="18" charset="0"/>
              </a:rPr>
              <a:t>192.130.10.2    </a:t>
            </a:r>
            <a:r>
              <a:rPr lang="fr-FR" sz="2400">
                <a:latin typeface="Times New Roman" pitchFamily="18" charset="0"/>
                <a:cs typeface="Times New Roman" pitchFamily="18" charset="0"/>
              </a:rPr>
              <a:t>Masque de sous-réseau : </a:t>
            </a:r>
            <a:r>
              <a:rPr lang="fr-FR" sz="2400" b="1">
                <a:latin typeface="Times New Roman" pitchFamily="18" charset="0"/>
                <a:cs typeface="Times New Roman" pitchFamily="18" charset="0"/>
              </a:rPr>
              <a:t>255.255.255.0  </a:t>
            </a:r>
            <a:r>
              <a:rPr lang="fr-FR" sz="2400" b="1">
                <a:latin typeface="Times New Roman" pitchFamily="18" charset="0"/>
                <a:cs typeface="Times New Roman" pitchFamily="18" charset="0"/>
                <a:sym typeface="Wingdings" pitchFamily="2" charset="2"/>
              </a:rPr>
              <a:t></a:t>
            </a:r>
            <a:r>
              <a:rPr lang="fr-FR" sz="2400">
                <a:latin typeface="Times New Roman" pitchFamily="18" charset="0"/>
                <a:cs typeface="Times New Roman" pitchFamily="18" charset="0"/>
              </a:rPr>
              <a:t> 192.130.10.2 /24 </a:t>
            </a:r>
          </a:p>
        </p:txBody>
      </p:sp>
      <p:sp>
        <p:nvSpPr>
          <p:cNvPr id="59396" name="Rectangle 4"/>
          <p:cNvSpPr>
            <a:spLocks noChangeArrowheads="1"/>
          </p:cNvSpPr>
          <p:nvPr/>
        </p:nvSpPr>
        <p:spPr bwMode="auto">
          <a:xfrm>
            <a:off x="179388" y="3357563"/>
            <a:ext cx="8820150" cy="2246312"/>
          </a:xfrm>
          <a:prstGeom prst="rect">
            <a:avLst/>
          </a:prstGeom>
          <a:noFill/>
          <a:ln w="9525" algn="ctr">
            <a:noFill/>
            <a:miter lim="800000"/>
            <a:headEnd/>
            <a:tailEnd/>
          </a:ln>
        </p:spPr>
        <p:txBody>
          <a:bodyPr anchor="ctr">
            <a:spAutoFit/>
          </a:bodyPr>
          <a:lstStyle/>
          <a:p>
            <a:pPr eaLnBrk="1" hangingPunct="1">
              <a:spcBef>
                <a:spcPct val="20000"/>
              </a:spcBef>
              <a:tabLst>
                <a:tab pos="588963" algn="l"/>
                <a:tab pos="4140200" algn="l"/>
              </a:tabLst>
            </a:pPr>
            <a:r>
              <a:rPr lang="fr-FR" sz="2000" b="1">
                <a:solidFill>
                  <a:srgbClr val="FF6600"/>
                </a:solidFill>
                <a:latin typeface="Times New Roman" pitchFamily="18" charset="0"/>
                <a:cs typeface="Times New Roman" pitchFamily="18" charset="0"/>
              </a:rPr>
              <a:t>Informations réseau  :</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La classe : C    Nombre de bits pour réseau : 24      Nombre de bits d' Hôtes : 8</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Identité de réseau :	192.130.10.0</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Adresse broadcast  : 	192.130.10.255</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Adresse valide du premier Hôte du réseau : 	192.130.10.1</a:t>
            </a:r>
          </a:p>
          <a:p>
            <a:pPr eaLnBrk="1" hangingPunct="1">
              <a:spcBef>
                <a:spcPct val="20000"/>
              </a:spcBef>
              <a:buFontTx/>
              <a:buChar char="•"/>
              <a:tabLst>
                <a:tab pos="588963" algn="l"/>
                <a:tab pos="4140200" algn="l"/>
              </a:tabLst>
            </a:pPr>
            <a:r>
              <a:rPr lang="fr-FR" sz="2000">
                <a:latin typeface="Times New Roman" pitchFamily="18" charset="0"/>
                <a:cs typeface="Times New Roman" pitchFamily="18" charset="0"/>
              </a:rPr>
              <a:t>Adresse valide du dernier Hôte du réseau  : 	192.130.10.254</a:t>
            </a:r>
          </a:p>
        </p:txBody>
      </p:sp>
      <p:sp>
        <p:nvSpPr>
          <p:cNvPr id="59397" name="Text Box 7"/>
          <p:cNvSpPr txBox="1">
            <a:spLocks noChangeArrowheads="1"/>
          </p:cNvSpPr>
          <p:nvPr/>
        </p:nvSpPr>
        <p:spPr bwMode="auto">
          <a:xfrm>
            <a:off x="3400425" y="107950"/>
            <a:ext cx="3663950" cy="584200"/>
          </a:xfrm>
          <a:prstGeom prst="rect">
            <a:avLst/>
          </a:prstGeom>
          <a:noFill/>
          <a:ln w="9525" algn="ctr">
            <a:noFill/>
            <a:miter lim="800000"/>
            <a:headEnd/>
            <a:tailEnd/>
          </a:ln>
        </p:spPr>
        <p:txBody>
          <a:bodyPr wrap="none">
            <a:spAutoFit/>
          </a:bodyPr>
          <a:lstStyle/>
          <a:p>
            <a:pPr marL="609600" indent="-609600" eaLnBrk="1" hangingPunct="1">
              <a:spcBef>
                <a:spcPct val="20000"/>
              </a:spcBef>
            </a:pPr>
            <a:r>
              <a:rPr lang="fr-FR" sz="3200" b="1">
                <a:latin typeface="Times New Roman" pitchFamily="18" charset="0"/>
                <a:cs typeface="Times New Roman" pitchFamily="18" charset="0"/>
              </a:rPr>
              <a:t>Exemple 3: classe C</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u numéro de diapositive 4"/>
          <p:cNvSpPr>
            <a:spLocks noGrp="1"/>
          </p:cNvSpPr>
          <p:nvPr>
            <p:ph type="sldNum" sz="quarter" idx="12"/>
          </p:nvPr>
        </p:nvSpPr>
        <p:spPr bwMode="auto">
          <a:noFill/>
          <a:ln>
            <a:miter lim="800000"/>
            <a:headEnd/>
            <a:tailEnd/>
          </a:ln>
        </p:spPr>
        <p:txBody>
          <a:bodyPr/>
          <a:lstStyle/>
          <a:p>
            <a:fld id="{07F5348C-3F31-4801-8E40-8786AA006E5E}" type="slidenum">
              <a:rPr lang="fr-FR"/>
              <a:pPr/>
              <a:t>47</a:t>
            </a:fld>
            <a:endParaRPr lang="fr-FR"/>
          </a:p>
        </p:txBody>
      </p:sp>
      <p:graphicFrame>
        <p:nvGraphicFramePr>
          <p:cNvPr id="35896" name="Group 56"/>
          <p:cNvGraphicFramePr>
            <a:graphicFrameLocks noGrp="1"/>
          </p:cNvGraphicFramePr>
          <p:nvPr>
            <p:ph/>
            <p:extLst>
              <p:ext uri="{D42A27DB-BD31-4B8C-83A1-F6EECF244321}">
                <p14:modId xmlns:p14="http://schemas.microsoft.com/office/powerpoint/2010/main" val="4239579326"/>
              </p:ext>
            </p:extLst>
          </p:nvPr>
        </p:nvGraphicFramePr>
        <p:xfrm>
          <a:off x="125412" y="1827139"/>
          <a:ext cx="8893175" cy="3203721"/>
        </p:xfrm>
        <a:graphic>
          <a:graphicData uri="http://schemas.openxmlformats.org/drawingml/2006/table">
            <a:tbl>
              <a:tblPr/>
              <a:tblGrid>
                <a:gridCol w="404813">
                  <a:extLst>
                    <a:ext uri="{9D8B030D-6E8A-4147-A177-3AD203B41FA5}">
                      <a16:colId xmlns:a16="http://schemas.microsoft.com/office/drawing/2014/main" val="20000"/>
                    </a:ext>
                  </a:extLst>
                </a:gridCol>
                <a:gridCol w="1381125">
                  <a:extLst>
                    <a:ext uri="{9D8B030D-6E8A-4147-A177-3AD203B41FA5}">
                      <a16:colId xmlns:a16="http://schemas.microsoft.com/office/drawing/2014/main" val="20001"/>
                    </a:ext>
                  </a:extLst>
                </a:gridCol>
                <a:gridCol w="785812">
                  <a:extLst>
                    <a:ext uri="{9D8B030D-6E8A-4147-A177-3AD203B41FA5}">
                      <a16:colId xmlns:a16="http://schemas.microsoft.com/office/drawing/2014/main" val="20002"/>
                    </a:ext>
                  </a:extLst>
                </a:gridCol>
                <a:gridCol w="1500188">
                  <a:extLst>
                    <a:ext uri="{9D8B030D-6E8A-4147-A177-3AD203B41FA5}">
                      <a16:colId xmlns:a16="http://schemas.microsoft.com/office/drawing/2014/main" val="20003"/>
                    </a:ext>
                  </a:extLst>
                </a:gridCol>
                <a:gridCol w="1571625">
                  <a:extLst>
                    <a:ext uri="{9D8B030D-6E8A-4147-A177-3AD203B41FA5}">
                      <a16:colId xmlns:a16="http://schemas.microsoft.com/office/drawing/2014/main" val="20004"/>
                    </a:ext>
                  </a:extLst>
                </a:gridCol>
                <a:gridCol w="1500187">
                  <a:extLst>
                    <a:ext uri="{9D8B030D-6E8A-4147-A177-3AD203B41FA5}">
                      <a16:colId xmlns:a16="http://schemas.microsoft.com/office/drawing/2014/main" val="20005"/>
                    </a:ext>
                  </a:extLst>
                </a:gridCol>
                <a:gridCol w="1749425">
                  <a:extLst>
                    <a:ext uri="{9D8B030D-6E8A-4147-A177-3AD203B41FA5}">
                      <a16:colId xmlns:a16="http://schemas.microsoft.com/office/drawing/2014/main" val="20006"/>
                    </a:ext>
                  </a:extLst>
                </a:gridCol>
              </a:tblGrid>
              <a:tr h="822797">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Plage </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Bits</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Forme</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Masque par défaut</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Nombre  réseaux</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Hôtes par réseau </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(adresses utilisables)</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93593">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A</a:t>
                      </a: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dirty="0">
                          <a:ln>
                            <a:noFill/>
                          </a:ln>
                          <a:solidFill>
                            <a:schemeClr val="tx1"/>
                          </a:solidFill>
                          <a:effectLst/>
                          <a:latin typeface="Times New Roman" pitchFamily="18" charset="0"/>
                          <a:cs typeface="Times New Roman" pitchFamily="18" charset="0"/>
                        </a:rPr>
                        <a:t>1 - 126</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0</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dirty="0">
                          <a:ln>
                            <a:noFill/>
                          </a:ln>
                          <a:solidFill>
                            <a:schemeClr val="tx1"/>
                          </a:solidFill>
                          <a:effectLst/>
                          <a:latin typeface="Times New Roman" pitchFamily="18" charset="0"/>
                          <a:cs typeface="Times New Roman" pitchFamily="18" charset="0"/>
                        </a:rPr>
                        <a:t>R.H.H.H</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dirty="0">
                          <a:ln>
                            <a:noFill/>
                          </a:ln>
                          <a:solidFill>
                            <a:schemeClr val="tx1"/>
                          </a:solidFill>
                          <a:effectLst/>
                          <a:latin typeface="Times New Roman" pitchFamily="18" charset="0"/>
                          <a:cs typeface="Times New Roman" pitchFamily="18" charset="0"/>
                        </a:rPr>
                        <a:t>255.0.0.0</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dirty="0">
                          <a:ln>
                            <a:noFill/>
                          </a:ln>
                          <a:solidFill>
                            <a:schemeClr val="tx1"/>
                          </a:solidFill>
                          <a:effectLst/>
                          <a:latin typeface="Times New Roman" pitchFamily="18" charset="0"/>
                          <a:cs typeface="Times New Roman" pitchFamily="18" charset="0"/>
                        </a:rPr>
                        <a:t>128</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16,777,214 </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(2 </a:t>
                      </a:r>
                      <a:r>
                        <a:rPr kumimoji="0" lang="fr-FR" sz="1800" b="0" i="0" u="none" strike="noStrike" cap="none" normalizeH="0" baseline="30000">
                          <a:ln>
                            <a:noFill/>
                          </a:ln>
                          <a:solidFill>
                            <a:schemeClr val="tx1"/>
                          </a:solidFill>
                          <a:effectLst/>
                          <a:latin typeface="Times New Roman" pitchFamily="18" charset="0"/>
                          <a:cs typeface="Times New Roman" pitchFamily="18" charset="0"/>
                        </a:rPr>
                        <a:t>24</a:t>
                      </a:r>
                      <a:r>
                        <a:rPr kumimoji="0" lang="fr-FR" sz="1800" b="0" i="0" u="none" strike="noStrike" cap="none" normalizeH="0" baseline="0">
                          <a:ln>
                            <a:noFill/>
                          </a:ln>
                          <a:solidFill>
                            <a:schemeClr val="tx1"/>
                          </a:solidFill>
                          <a:effectLst/>
                          <a:latin typeface="Times New Roman" pitchFamily="18" charset="0"/>
                          <a:cs typeface="Times New Roman" pitchFamily="18" charset="0"/>
                        </a:rPr>
                        <a:t> - 2)</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93593">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B</a:t>
                      </a: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128 - 191</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1 0 </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dirty="0">
                          <a:ln>
                            <a:noFill/>
                          </a:ln>
                          <a:solidFill>
                            <a:schemeClr val="tx1"/>
                          </a:solidFill>
                          <a:effectLst/>
                          <a:latin typeface="Times New Roman" pitchFamily="18" charset="0"/>
                          <a:cs typeface="Times New Roman" pitchFamily="18" charset="0"/>
                        </a:rPr>
                        <a:t>R.R.H.H</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dirty="0">
                          <a:ln>
                            <a:noFill/>
                          </a:ln>
                          <a:solidFill>
                            <a:schemeClr val="tx1"/>
                          </a:solidFill>
                          <a:effectLst/>
                          <a:latin typeface="Times New Roman" pitchFamily="18" charset="0"/>
                          <a:cs typeface="Times New Roman" pitchFamily="18" charset="0"/>
                        </a:rPr>
                        <a:t>255.255.0.0</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dirty="0">
                          <a:ln>
                            <a:noFill/>
                          </a:ln>
                          <a:solidFill>
                            <a:schemeClr val="tx1"/>
                          </a:solidFill>
                          <a:effectLst/>
                          <a:latin typeface="Times New Roman" pitchFamily="18" charset="0"/>
                          <a:cs typeface="Times New Roman" pitchFamily="18" charset="0"/>
                        </a:rPr>
                        <a:t>16384</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800" b="0" i="0" u="none" strike="noStrike" cap="none" normalizeH="0" baseline="0" dirty="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65,534 </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(2 </a:t>
                      </a:r>
                      <a:r>
                        <a:rPr kumimoji="0" lang="fr-FR" sz="1800" b="0" i="0" u="none" strike="noStrike" cap="none" normalizeH="0" baseline="30000">
                          <a:ln>
                            <a:noFill/>
                          </a:ln>
                          <a:solidFill>
                            <a:schemeClr val="tx1"/>
                          </a:solidFill>
                          <a:effectLst/>
                          <a:latin typeface="Times New Roman" pitchFamily="18" charset="0"/>
                          <a:cs typeface="Times New Roman" pitchFamily="18" charset="0"/>
                        </a:rPr>
                        <a:t>16</a:t>
                      </a:r>
                      <a:r>
                        <a:rPr kumimoji="0" lang="fr-FR" sz="1800" b="0" i="0" u="none" strike="noStrike" cap="none" normalizeH="0" baseline="0">
                          <a:ln>
                            <a:noFill/>
                          </a:ln>
                          <a:solidFill>
                            <a:schemeClr val="tx1"/>
                          </a:solidFill>
                          <a:effectLst/>
                          <a:latin typeface="Times New Roman" pitchFamily="18" charset="0"/>
                          <a:cs typeface="Times New Roman" pitchFamily="18" charset="0"/>
                        </a:rPr>
                        <a:t> - 2)</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93593">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C</a:t>
                      </a: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192 - 223</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1 1 0</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R.R.R.H</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dirty="0">
                          <a:ln>
                            <a:noFill/>
                          </a:ln>
                          <a:solidFill>
                            <a:schemeClr val="tx1"/>
                          </a:solidFill>
                          <a:effectLst/>
                          <a:latin typeface="Times New Roman" pitchFamily="18" charset="0"/>
                          <a:cs typeface="Times New Roman" pitchFamily="18" charset="0"/>
                        </a:rPr>
                        <a:t>255.255.255.0</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a:ln>
                            <a:noFill/>
                          </a:ln>
                          <a:solidFill>
                            <a:schemeClr val="tx1"/>
                          </a:solidFill>
                          <a:effectLst/>
                          <a:latin typeface="Times New Roman" pitchFamily="18" charset="0"/>
                          <a:cs typeface="Times New Roman" pitchFamily="18" charset="0"/>
                        </a:rPr>
                        <a:t>2,097,152 </a:t>
                      </a:r>
                      <a:endParaRPr kumimoji="0" lang="fr-FR" sz="1800" b="0" i="0" u="none" strike="noStrike" cap="none" normalizeH="0" baseline="0" dirty="0">
                        <a:ln>
                          <a:noFill/>
                        </a:ln>
                        <a:solidFill>
                          <a:schemeClr val="tx1"/>
                        </a:solidFill>
                        <a:effectLst/>
                        <a:latin typeface="Times New Roman" pitchFamily="18" charset="0"/>
                        <a:cs typeface="Times New Roman" pitchFamily="18" charset="0"/>
                      </a:endParaRP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dirty="0">
                          <a:ln>
                            <a:noFill/>
                          </a:ln>
                          <a:solidFill>
                            <a:schemeClr val="tx1"/>
                          </a:solidFill>
                          <a:effectLst/>
                          <a:latin typeface="Times New Roman" pitchFamily="18" charset="0"/>
                          <a:cs typeface="Times New Roman" pitchFamily="18" charset="0"/>
                        </a:rPr>
                        <a:t>254</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0" i="0" u="none" strike="noStrike" cap="none" normalizeH="0" baseline="0" dirty="0">
                          <a:ln>
                            <a:noFill/>
                          </a:ln>
                          <a:solidFill>
                            <a:schemeClr val="tx1"/>
                          </a:solidFill>
                          <a:effectLst/>
                          <a:latin typeface="Times New Roman" pitchFamily="18" charset="0"/>
                          <a:cs typeface="Times New Roman" pitchFamily="18" charset="0"/>
                        </a:rPr>
                        <a:t> (2 </a:t>
                      </a:r>
                      <a:r>
                        <a:rPr kumimoji="0" lang="fr-FR" sz="1800" b="0" i="0" u="none" strike="noStrike" cap="none" normalizeH="0" baseline="30000" dirty="0">
                          <a:ln>
                            <a:noFill/>
                          </a:ln>
                          <a:solidFill>
                            <a:schemeClr val="tx1"/>
                          </a:solidFill>
                          <a:effectLst/>
                          <a:latin typeface="Times New Roman" pitchFamily="18" charset="0"/>
                          <a:cs typeface="Times New Roman" pitchFamily="18" charset="0"/>
                        </a:rPr>
                        <a:t>8</a:t>
                      </a:r>
                      <a:r>
                        <a:rPr kumimoji="0" lang="fr-FR" sz="1800" b="0" i="0" u="none" strike="noStrike" cap="none" normalizeH="0" baseline="0" dirty="0">
                          <a:ln>
                            <a:noFill/>
                          </a:ln>
                          <a:solidFill>
                            <a:schemeClr val="tx1"/>
                          </a:solidFill>
                          <a:effectLst/>
                          <a:latin typeface="Times New Roman" pitchFamily="18" charset="0"/>
                          <a:cs typeface="Times New Roman" pitchFamily="18" charset="0"/>
                        </a:rPr>
                        <a:t> - 2)</a:t>
                      </a:r>
                    </a:p>
                  </a:txBody>
                  <a:tcPr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61485" name="ZoneTexte 4"/>
          <p:cNvSpPr txBox="1">
            <a:spLocks noChangeArrowheads="1"/>
          </p:cNvSpPr>
          <p:nvPr/>
        </p:nvSpPr>
        <p:spPr bwMode="auto">
          <a:xfrm>
            <a:off x="3750467" y="595370"/>
            <a:ext cx="1643063" cy="579437"/>
          </a:xfrm>
          <a:prstGeom prst="rect">
            <a:avLst/>
          </a:prstGeom>
          <a:noFill/>
          <a:ln w="9525">
            <a:noFill/>
            <a:miter lim="800000"/>
            <a:headEnd/>
            <a:tailEnd/>
          </a:ln>
        </p:spPr>
        <p:txBody>
          <a:bodyPr wrap="none">
            <a:spAutoFit/>
          </a:bodyPr>
          <a:lstStyle/>
          <a:p>
            <a:pPr eaLnBrk="1" hangingPunct="1"/>
            <a:r>
              <a:rPr lang="fr-FR" sz="3200" b="1" dirty="0">
                <a:latin typeface="Times New Roman" pitchFamily="18" charset="0"/>
                <a:cs typeface="Times New Roman" pitchFamily="18" charset="0"/>
              </a:rPr>
              <a:t>Résumé</a:t>
            </a:r>
            <a:r>
              <a:rPr lang="fr-FR" dirty="0"/>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u numéro de diapositive 5"/>
          <p:cNvSpPr>
            <a:spLocks noGrp="1"/>
          </p:cNvSpPr>
          <p:nvPr>
            <p:ph type="sldNum" sz="quarter" idx="12"/>
          </p:nvPr>
        </p:nvSpPr>
        <p:spPr bwMode="auto">
          <a:noFill/>
          <a:ln>
            <a:miter lim="800000"/>
            <a:headEnd/>
            <a:tailEnd/>
          </a:ln>
        </p:spPr>
        <p:txBody>
          <a:bodyPr/>
          <a:lstStyle/>
          <a:p>
            <a:fld id="{23BD25A1-5149-40D3-9838-672CBFE718F2}" type="slidenum">
              <a:rPr lang="fr-FR"/>
              <a:pPr/>
              <a:t>48</a:t>
            </a:fld>
            <a:endParaRPr lang="fr-FR"/>
          </a:p>
        </p:txBody>
      </p:sp>
      <p:sp>
        <p:nvSpPr>
          <p:cNvPr id="63491" name="Rectangle 4"/>
          <p:cNvSpPr>
            <a:spLocks noChangeArrowheads="1"/>
          </p:cNvSpPr>
          <p:nvPr/>
        </p:nvSpPr>
        <p:spPr bwMode="auto">
          <a:xfrm>
            <a:off x="395288" y="901700"/>
            <a:ext cx="8497887" cy="1006475"/>
          </a:xfrm>
          <a:prstGeom prst="rect">
            <a:avLst/>
          </a:prstGeom>
          <a:noFill/>
          <a:ln w="9525" algn="ctr">
            <a:noFill/>
            <a:miter lim="800000"/>
            <a:headEnd/>
            <a:tailEnd/>
          </a:ln>
        </p:spPr>
        <p:txBody>
          <a:bodyPr anchor="ctr">
            <a:spAutoFit/>
          </a:bodyPr>
          <a:lstStyle/>
          <a:p>
            <a:pPr marL="342900" indent="-342900" eaLnBrk="1" hangingPunct="1"/>
            <a:r>
              <a:rPr lang="fr-FR" sz="2000" b="1">
                <a:latin typeface="Times New Roman" pitchFamily="18" charset="0"/>
                <a:cs typeface="Times New Roman" pitchFamily="18" charset="0"/>
              </a:rPr>
              <a:t>Complétez le tableau suivant en indiquant :</a:t>
            </a:r>
          </a:p>
          <a:p>
            <a:pPr marL="342900" indent="-342900" eaLnBrk="1" hangingPunct="1">
              <a:buFontTx/>
              <a:buChar char="•"/>
            </a:pPr>
            <a:r>
              <a:rPr lang="fr-FR" sz="2000" b="1">
                <a:latin typeface="Times New Roman" pitchFamily="18" charset="0"/>
                <a:cs typeface="Times New Roman" pitchFamily="18" charset="0"/>
              </a:rPr>
              <a:t>La classe de chaque adresse IP</a:t>
            </a:r>
          </a:p>
          <a:p>
            <a:pPr marL="342900" indent="-342900" eaLnBrk="1" hangingPunct="1">
              <a:buFontTx/>
              <a:buChar char="•"/>
            </a:pPr>
            <a:r>
              <a:rPr lang="fr-FR" sz="2000" b="1">
                <a:latin typeface="Times New Roman" pitchFamily="18" charset="0"/>
                <a:cs typeface="Times New Roman" pitchFamily="18" charset="0"/>
              </a:rPr>
              <a:t>Si </a:t>
            </a:r>
            <a:r>
              <a:rPr lang="fr-FR" sz="2000">
                <a:latin typeface="Times New Roman" pitchFamily="18" charset="0"/>
                <a:cs typeface="Times New Roman" pitchFamily="18" charset="0"/>
              </a:rPr>
              <a:t>les adresses IP sont valides ou non ( justifier votre réponse ) .</a:t>
            </a:r>
          </a:p>
        </p:txBody>
      </p:sp>
      <p:sp>
        <p:nvSpPr>
          <p:cNvPr id="63492" name="Rectangle 5"/>
          <p:cNvSpPr>
            <a:spLocks noGrp="1" noChangeArrowheads="1"/>
          </p:cNvSpPr>
          <p:nvPr>
            <p:ph type="title"/>
          </p:nvPr>
        </p:nvSpPr>
        <p:spPr>
          <a:xfrm>
            <a:off x="468313" y="0"/>
            <a:ext cx="8229600" cy="725488"/>
          </a:xfrm>
          <a:noFill/>
        </p:spPr>
        <p:txBody>
          <a:bodyPr/>
          <a:lstStyle/>
          <a:p>
            <a:pPr eaLnBrk="1" hangingPunct="1"/>
            <a:r>
              <a:rPr lang="fr-FR" sz="3200" b="1">
                <a:latin typeface="Times New Roman" pitchFamily="18" charset="0"/>
                <a:cs typeface="Times New Roman" pitchFamily="18" charset="0"/>
              </a:rPr>
              <a:t>Exercice 1</a:t>
            </a:r>
          </a:p>
        </p:txBody>
      </p:sp>
      <p:graphicFrame>
        <p:nvGraphicFramePr>
          <p:cNvPr id="36920" name="Group 56"/>
          <p:cNvGraphicFramePr>
            <a:graphicFrameLocks noGrp="1"/>
          </p:cNvGraphicFramePr>
          <p:nvPr/>
        </p:nvGraphicFramePr>
        <p:xfrm>
          <a:off x="500063" y="2357438"/>
          <a:ext cx="8248650" cy="4297638"/>
        </p:xfrm>
        <a:graphic>
          <a:graphicData uri="http://schemas.openxmlformats.org/drawingml/2006/table">
            <a:tbl>
              <a:tblPr/>
              <a:tblGrid>
                <a:gridCol w="2428875">
                  <a:extLst>
                    <a:ext uri="{9D8B030D-6E8A-4147-A177-3AD203B41FA5}">
                      <a16:colId xmlns:a16="http://schemas.microsoft.com/office/drawing/2014/main" val="20000"/>
                    </a:ext>
                  </a:extLst>
                </a:gridCol>
                <a:gridCol w="1427162">
                  <a:extLst>
                    <a:ext uri="{9D8B030D-6E8A-4147-A177-3AD203B41FA5}">
                      <a16:colId xmlns:a16="http://schemas.microsoft.com/office/drawing/2014/main" val="20001"/>
                    </a:ext>
                  </a:extLst>
                </a:gridCol>
                <a:gridCol w="2016125">
                  <a:extLst>
                    <a:ext uri="{9D8B030D-6E8A-4147-A177-3AD203B41FA5}">
                      <a16:colId xmlns:a16="http://schemas.microsoft.com/office/drawing/2014/main" val="20002"/>
                    </a:ext>
                  </a:extLst>
                </a:gridCol>
                <a:gridCol w="2376488">
                  <a:extLst>
                    <a:ext uri="{9D8B030D-6E8A-4147-A177-3AD203B41FA5}">
                      <a16:colId xmlns:a16="http://schemas.microsoft.com/office/drawing/2014/main" val="20003"/>
                    </a:ext>
                  </a:extLst>
                </a:gridCol>
              </a:tblGrid>
              <a:tr h="45716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a:ln>
                            <a:noFill/>
                          </a:ln>
                          <a:solidFill>
                            <a:schemeClr val="tx1"/>
                          </a:solidFill>
                          <a:effectLst/>
                          <a:latin typeface="Times New Roman" pitchFamily="18" charset="0"/>
                          <a:cs typeface="Times New Roman" pitchFamily="18" charset="0"/>
                        </a:rPr>
                        <a:t>Adresse </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a:ln>
                            <a:noFill/>
                          </a:ln>
                          <a:solidFill>
                            <a:schemeClr val="tx1"/>
                          </a:solidFill>
                          <a:effectLst/>
                          <a:latin typeface="Times New Roman" pitchFamily="18" charset="0"/>
                          <a:cs typeface="Times New Roman" pitchFamily="18" charset="0"/>
                        </a:rPr>
                        <a:t>Classe </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a:ln>
                            <a:noFill/>
                          </a:ln>
                          <a:solidFill>
                            <a:schemeClr val="tx1"/>
                          </a:solidFill>
                          <a:effectLst/>
                          <a:latin typeface="Times New Roman" pitchFamily="18" charset="0"/>
                          <a:cs typeface="Times New Roman" pitchFamily="18" charset="0"/>
                        </a:rPr>
                        <a:t>Valide ou non </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a:ln>
                            <a:noFill/>
                          </a:ln>
                          <a:solidFill>
                            <a:schemeClr val="tx1"/>
                          </a:solidFill>
                          <a:effectLst/>
                          <a:latin typeface="Times New Roman" pitchFamily="18" charset="0"/>
                          <a:cs typeface="Times New Roman" pitchFamily="18" charset="0"/>
                        </a:rPr>
                        <a:t>Justification </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6400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150.100.255.255</a:t>
                      </a: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6400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175.100.255.18</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400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195.234.253.0</a:t>
                      </a: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400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100.0.0.23</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400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188.258.221.176</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6400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127.34.25.189</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u numéro de diapositive 4"/>
          <p:cNvSpPr>
            <a:spLocks noGrp="1"/>
          </p:cNvSpPr>
          <p:nvPr>
            <p:ph type="sldNum" sz="quarter" idx="12"/>
          </p:nvPr>
        </p:nvSpPr>
        <p:spPr bwMode="auto">
          <a:noFill/>
          <a:ln>
            <a:miter lim="800000"/>
            <a:headEnd/>
            <a:tailEnd/>
          </a:ln>
        </p:spPr>
        <p:txBody>
          <a:bodyPr/>
          <a:lstStyle/>
          <a:p>
            <a:fld id="{23703A51-8925-48AF-A7EA-2EA7D24AD7C4}" type="slidenum">
              <a:rPr lang="fr-FR"/>
              <a:pPr/>
              <a:t>49</a:t>
            </a:fld>
            <a:endParaRPr lang="fr-FR"/>
          </a:p>
        </p:txBody>
      </p:sp>
      <p:sp>
        <p:nvSpPr>
          <p:cNvPr id="65539" name="Rectangle 221"/>
          <p:cNvSpPr>
            <a:spLocks noChangeArrowheads="1"/>
          </p:cNvSpPr>
          <p:nvPr/>
        </p:nvSpPr>
        <p:spPr bwMode="auto">
          <a:xfrm>
            <a:off x="2124075" y="1268413"/>
            <a:ext cx="6624638" cy="2447925"/>
          </a:xfrm>
          <a:prstGeom prst="rect">
            <a:avLst/>
          </a:prstGeom>
          <a:noFill/>
          <a:ln w="9525" algn="ctr">
            <a:noFill/>
            <a:miter lim="800000"/>
            <a:headEnd/>
            <a:tailEnd/>
          </a:ln>
        </p:spPr>
        <p:txBody>
          <a:bodyPr wrap="none" anchor="ctr"/>
          <a:lstStyle/>
          <a:p>
            <a:pPr eaLnBrk="1" hangingPunct="1"/>
            <a:endParaRPr lang="fr-FR"/>
          </a:p>
        </p:txBody>
      </p:sp>
      <p:sp>
        <p:nvSpPr>
          <p:cNvPr id="65540" name="Rectangle 222"/>
          <p:cNvSpPr>
            <a:spLocks noChangeArrowheads="1"/>
          </p:cNvSpPr>
          <p:nvPr/>
        </p:nvSpPr>
        <p:spPr bwMode="auto">
          <a:xfrm>
            <a:off x="2195513" y="1268413"/>
            <a:ext cx="6337300" cy="2376487"/>
          </a:xfrm>
          <a:prstGeom prst="rect">
            <a:avLst/>
          </a:prstGeom>
          <a:noFill/>
          <a:ln w="9525" algn="ctr">
            <a:noFill/>
            <a:miter lim="800000"/>
            <a:headEnd/>
            <a:tailEnd/>
          </a:ln>
        </p:spPr>
        <p:txBody>
          <a:bodyPr wrap="none" anchor="ctr"/>
          <a:lstStyle/>
          <a:p>
            <a:pPr eaLnBrk="1" hangingPunct="1"/>
            <a:endParaRPr lang="fr-FR"/>
          </a:p>
        </p:txBody>
      </p:sp>
      <p:graphicFrame>
        <p:nvGraphicFramePr>
          <p:cNvPr id="37955" name="Group 67"/>
          <p:cNvGraphicFramePr>
            <a:graphicFrameLocks noGrp="1"/>
          </p:cNvGraphicFramePr>
          <p:nvPr>
            <p:ph/>
            <p:extLst>
              <p:ext uri="{D42A27DB-BD31-4B8C-83A1-F6EECF244321}">
                <p14:modId xmlns:p14="http://schemas.microsoft.com/office/powerpoint/2010/main" val="294574618"/>
              </p:ext>
            </p:extLst>
          </p:nvPr>
        </p:nvGraphicFramePr>
        <p:xfrm>
          <a:off x="0" y="274638"/>
          <a:ext cx="8964613" cy="5891211"/>
        </p:xfrm>
        <a:graphic>
          <a:graphicData uri="http://schemas.openxmlformats.org/drawingml/2006/table">
            <a:tbl>
              <a:tblPr/>
              <a:tblGrid>
                <a:gridCol w="1692275">
                  <a:extLst>
                    <a:ext uri="{9D8B030D-6E8A-4147-A177-3AD203B41FA5}">
                      <a16:colId xmlns:a16="http://schemas.microsoft.com/office/drawing/2014/main" val="20000"/>
                    </a:ext>
                  </a:extLst>
                </a:gridCol>
                <a:gridCol w="796925">
                  <a:extLst>
                    <a:ext uri="{9D8B030D-6E8A-4147-A177-3AD203B41FA5}">
                      <a16:colId xmlns:a16="http://schemas.microsoft.com/office/drawing/2014/main" val="20001"/>
                    </a:ext>
                  </a:extLst>
                </a:gridCol>
                <a:gridCol w="1003300">
                  <a:extLst>
                    <a:ext uri="{9D8B030D-6E8A-4147-A177-3AD203B41FA5}">
                      <a16:colId xmlns:a16="http://schemas.microsoft.com/office/drawing/2014/main" val="20002"/>
                    </a:ext>
                  </a:extLst>
                </a:gridCol>
                <a:gridCol w="5472113">
                  <a:extLst>
                    <a:ext uri="{9D8B030D-6E8A-4147-A177-3AD203B41FA5}">
                      <a16:colId xmlns:a16="http://schemas.microsoft.com/office/drawing/2014/main" val="20003"/>
                    </a:ext>
                  </a:extLst>
                </a:gridCol>
              </a:tblGrid>
              <a:tr h="633413">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Adresse IP</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Classe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Valide </a:t>
                      </a:r>
                    </a:p>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(Oui/Non)</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Justification </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00224">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150.100.255.255</a:t>
                      </a: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B</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NON</a:t>
                      </a: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dirty="0">
                          <a:ln>
                            <a:noFill/>
                          </a:ln>
                          <a:solidFill>
                            <a:schemeClr val="tx1"/>
                          </a:solidFill>
                          <a:effectLst/>
                          <a:latin typeface="Times New Roman" pitchFamily="18" charset="0"/>
                          <a:cs typeface="Times New Roman" pitchFamily="18" charset="0"/>
                        </a:rPr>
                        <a:t>Il s'agit d'une adresse de broadcast pour un réseau de classe B (la partie hôte - troisième et quatrième octets - ne contient que des 1) et elle ne peut pas être utilisée pour une adresse hôte.</a:t>
                      </a:r>
                      <a:endParaRPr kumimoji="0" lang="fr-FR" sz="20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28787">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175.100.255.18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0" i="0" u="none" strike="noStrike" cap="none" normalizeH="0" baseline="0">
                          <a:ln>
                            <a:noFill/>
                          </a:ln>
                          <a:solidFill>
                            <a:schemeClr val="tx1"/>
                          </a:solidFill>
                          <a:effectLst/>
                          <a:latin typeface="Times New Roman" pitchFamily="18" charset="0"/>
                          <a:cs typeface="Times New Roman" pitchFamily="18" charset="0"/>
                        </a:rPr>
                        <a:t>B</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600" b="1" i="0" u="none" strike="noStrike" cap="none" normalizeH="0" baseline="0">
                          <a:ln>
                            <a:noFill/>
                          </a:ln>
                          <a:solidFill>
                            <a:schemeClr val="tx1"/>
                          </a:solidFill>
                          <a:effectLst/>
                          <a:latin typeface="Times New Roman" pitchFamily="18" charset="0"/>
                          <a:cs typeface="Times New Roman" pitchFamily="18" charset="0"/>
                        </a:rPr>
                        <a:t>OUI </a:t>
                      </a:r>
                      <a:endParaRPr kumimoji="0" lang="fr-FR"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dirty="0">
                          <a:ln>
                            <a:noFill/>
                          </a:ln>
                          <a:solidFill>
                            <a:schemeClr val="tx1"/>
                          </a:solidFill>
                          <a:effectLst/>
                          <a:latin typeface="Times New Roman" pitchFamily="18" charset="0"/>
                          <a:cs typeface="Times New Roman" pitchFamily="18" charset="0"/>
                        </a:rPr>
                        <a:t>La partie hôte (troisième et quatrième octets pour un total de 16 bits) est 11111111.00010010 et elle ne comprend pas que des 0 ou des 1. L'adresse est valide même si le troisième octet ne comprend que des 1.</a:t>
                      </a:r>
                      <a:endParaRPr kumimoji="0" lang="fr-FR" sz="20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728787">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195.234.253.0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NON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dirty="0">
                          <a:ln>
                            <a:noFill/>
                          </a:ln>
                          <a:solidFill>
                            <a:schemeClr val="tx1"/>
                          </a:solidFill>
                          <a:effectLst/>
                          <a:latin typeface="Times New Roman" pitchFamily="18" charset="0"/>
                          <a:cs typeface="Times New Roman" pitchFamily="18" charset="0"/>
                        </a:rPr>
                        <a:t>Il s'agit de l'adresse réseau de ce réseau et elle ne peut pas être utilisée comme adresse hôte puisque tous les bits d'hôte sont à 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u numéro de diapositive 4"/>
          <p:cNvSpPr>
            <a:spLocks noGrp="1"/>
          </p:cNvSpPr>
          <p:nvPr>
            <p:ph type="sldNum" sz="quarter" idx="12"/>
          </p:nvPr>
        </p:nvSpPr>
        <p:spPr bwMode="auto">
          <a:noFill/>
          <a:ln>
            <a:miter lim="800000"/>
            <a:headEnd/>
            <a:tailEnd/>
          </a:ln>
        </p:spPr>
        <p:txBody>
          <a:bodyPr/>
          <a:lstStyle/>
          <a:p>
            <a:fld id="{78159CE8-AFAE-49F5-A9FA-72068D11063A}" type="slidenum">
              <a:rPr lang="fr-FR"/>
              <a:pPr/>
              <a:t>50</a:t>
            </a:fld>
            <a:endParaRPr lang="fr-FR"/>
          </a:p>
        </p:txBody>
      </p:sp>
      <p:graphicFrame>
        <p:nvGraphicFramePr>
          <p:cNvPr id="39974" name="Group 38"/>
          <p:cNvGraphicFramePr>
            <a:graphicFrameLocks noGrp="1"/>
          </p:cNvGraphicFramePr>
          <p:nvPr>
            <p:ph/>
          </p:nvPr>
        </p:nvGraphicFramePr>
        <p:xfrm>
          <a:off x="250825" y="476250"/>
          <a:ext cx="8893175" cy="5837239"/>
        </p:xfrm>
        <a:graphic>
          <a:graphicData uri="http://schemas.openxmlformats.org/drawingml/2006/table">
            <a:tbl>
              <a:tblPr/>
              <a:tblGrid>
                <a:gridCol w="1935163">
                  <a:extLst>
                    <a:ext uri="{9D8B030D-6E8A-4147-A177-3AD203B41FA5}">
                      <a16:colId xmlns:a16="http://schemas.microsoft.com/office/drawing/2014/main" val="20000"/>
                    </a:ext>
                  </a:extLst>
                </a:gridCol>
                <a:gridCol w="585787">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gridCol w="5508625">
                  <a:extLst>
                    <a:ext uri="{9D8B030D-6E8A-4147-A177-3AD203B41FA5}">
                      <a16:colId xmlns:a16="http://schemas.microsoft.com/office/drawing/2014/main" val="20003"/>
                    </a:ext>
                  </a:extLst>
                </a:gridCol>
              </a:tblGrid>
              <a:tr h="2074863">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100.0.0.23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OUI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La partie hôte de l'adresse (deuxième, troisième et quatrième octets pour un total de 24 bits) est 00000000.00000000.00010111 et elle ne comprend pas que des 0 ou des 1. </a:t>
                      </a:r>
                    </a:p>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L'adresse est valide même si les deuxième et troisième octets ne comprennent que des 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81188">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188.258.221.176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B</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NON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Elle n'est pas valide car le deuxième octet est supérieur à 255. Aucun octet ne peut avoir une valeur supérieure à 255 (1 partout), et ce, quelle que soit l'adresse IP (réseau ou hôte).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81188">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127.34.25.189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NON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2000" b="1" i="0" u="none" strike="noStrike" cap="none" normalizeH="0" baseline="0">
                          <a:ln>
                            <a:noFill/>
                          </a:ln>
                          <a:solidFill>
                            <a:schemeClr val="tx1"/>
                          </a:solidFill>
                          <a:effectLst/>
                          <a:latin typeface="Times New Roman" pitchFamily="18" charset="0"/>
                          <a:cs typeface="Times New Roman" pitchFamily="18" charset="0"/>
                        </a:rPr>
                        <a:t>Elle n'est pas valide car le nombre 127 ne peut pas être utilisé dans le premier octet puisque cette valeur est réservée à des fins de diagnostic.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ce réservé du numéro de diapositive 4"/>
          <p:cNvSpPr>
            <a:spLocks noGrp="1"/>
          </p:cNvSpPr>
          <p:nvPr>
            <p:ph type="sldNum" sz="quarter" idx="12"/>
          </p:nvPr>
        </p:nvSpPr>
        <p:spPr bwMode="auto">
          <a:noFill/>
          <a:ln>
            <a:miter lim="800000"/>
            <a:headEnd/>
            <a:tailEnd/>
          </a:ln>
        </p:spPr>
        <p:txBody>
          <a:bodyPr/>
          <a:lstStyle/>
          <a:p>
            <a:fld id="{8D94E909-0052-491E-8F77-1C21CD0F35E4}" type="slidenum">
              <a:rPr lang="fr-FR"/>
              <a:pPr/>
              <a:t>51</a:t>
            </a:fld>
            <a:endParaRPr lang="fr-FR"/>
          </a:p>
        </p:txBody>
      </p:sp>
      <p:graphicFrame>
        <p:nvGraphicFramePr>
          <p:cNvPr id="51693" name="Group 493"/>
          <p:cNvGraphicFramePr>
            <a:graphicFrameLocks noGrp="1"/>
          </p:cNvGraphicFramePr>
          <p:nvPr>
            <p:ph/>
          </p:nvPr>
        </p:nvGraphicFramePr>
        <p:xfrm>
          <a:off x="0" y="788988"/>
          <a:ext cx="8820150" cy="6069014"/>
        </p:xfrm>
        <a:graphic>
          <a:graphicData uri="http://schemas.openxmlformats.org/drawingml/2006/table">
            <a:tbl>
              <a:tblPr/>
              <a:tblGrid>
                <a:gridCol w="1747820">
                  <a:extLst>
                    <a:ext uri="{9D8B030D-6E8A-4147-A177-3AD203B41FA5}">
                      <a16:colId xmlns:a16="http://schemas.microsoft.com/office/drawing/2014/main" val="20000"/>
                    </a:ext>
                  </a:extLst>
                </a:gridCol>
                <a:gridCol w="1323982">
                  <a:extLst>
                    <a:ext uri="{9D8B030D-6E8A-4147-A177-3AD203B41FA5}">
                      <a16:colId xmlns:a16="http://schemas.microsoft.com/office/drawing/2014/main" val="20001"/>
                    </a:ext>
                  </a:extLst>
                </a:gridCol>
                <a:gridCol w="1357322">
                  <a:extLst>
                    <a:ext uri="{9D8B030D-6E8A-4147-A177-3AD203B41FA5}">
                      <a16:colId xmlns:a16="http://schemas.microsoft.com/office/drawing/2014/main" val="20002"/>
                    </a:ext>
                  </a:extLst>
                </a:gridCol>
                <a:gridCol w="1428760">
                  <a:extLst>
                    <a:ext uri="{9D8B030D-6E8A-4147-A177-3AD203B41FA5}">
                      <a16:colId xmlns:a16="http://schemas.microsoft.com/office/drawing/2014/main" val="20003"/>
                    </a:ext>
                  </a:extLst>
                </a:gridCol>
                <a:gridCol w="1643074">
                  <a:extLst>
                    <a:ext uri="{9D8B030D-6E8A-4147-A177-3AD203B41FA5}">
                      <a16:colId xmlns:a16="http://schemas.microsoft.com/office/drawing/2014/main" val="20004"/>
                    </a:ext>
                  </a:extLst>
                </a:gridCol>
                <a:gridCol w="1319192">
                  <a:extLst>
                    <a:ext uri="{9D8B030D-6E8A-4147-A177-3AD203B41FA5}">
                      <a16:colId xmlns:a16="http://schemas.microsoft.com/office/drawing/2014/main" val="20005"/>
                    </a:ext>
                  </a:extLst>
                </a:gridCol>
              </a:tblGrid>
              <a:tr h="914400">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dirty="0">
                          <a:ln>
                            <a:noFill/>
                          </a:ln>
                          <a:solidFill>
                            <a:srgbClr val="FF6600"/>
                          </a:solidFill>
                          <a:effectLst/>
                          <a:latin typeface="Times New Roman" charset="0"/>
                          <a:cs typeface="Times New Roman" charset="0"/>
                        </a:rPr>
                        <a:t>Adresse IP hôte</a:t>
                      </a:r>
                      <a:endParaRPr kumimoji="0" lang="fr-FR" sz="1800" b="0" i="0" u="none" strike="noStrike" cap="none" normalizeH="0" baseline="0" dirty="0">
                        <a:ln>
                          <a:noFill/>
                        </a:ln>
                        <a:solidFill>
                          <a:srgbClr val="FF6600"/>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rgbClr val="FF6600"/>
                          </a:solidFill>
                          <a:effectLst/>
                          <a:latin typeface="Times New Roman" charset="0"/>
                          <a:cs typeface="Times New Roman" charset="0"/>
                        </a:rPr>
                        <a:t>Classe d'adresses</a:t>
                      </a:r>
                      <a:endParaRPr kumimoji="0" lang="fr-FR" sz="1800" b="0" i="0" u="none" strike="noStrike" cap="none" normalizeH="0" baseline="0">
                        <a:ln>
                          <a:noFill/>
                        </a:ln>
                        <a:solidFill>
                          <a:srgbClr val="FF6600"/>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rgbClr val="FF6600"/>
                          </a:solidFill>
                          <a:effectLst/>
                          <a:latin typeface="Times New Roman" charset="0"/>
                          <a:cs typeface="Times New Roman" charset="0"/>
                        </a:rPr>
                        <a:t>Adresse réseau</a:t>
                      </a:r>
                      <a:endParaRPr kumimoji="0" lang="fr-FR" sz="1800" b="0" i="0" u="none" strike="noStrike" cap="none" normalizeH="0" baseline="0">
                        <a:ln>
                          <a:noFill/>
                        </a:ln>
                        <a:solidFill>
                          <a:srgbClr val="FF6600"/>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rgbClr val="FF6600"/>
                          </a:solidFill>
                          <a:effectLst/>
                          <a:latin typeface="Times New Roman" charset="0"/>
                          <a:cs typeface="Times New Roman" charset="0"/>
                        </a:rPr>
                        <a:t>Partie  hôte</a:t>
                      </a:r>
                      <a:endParaRPr kumimoji="0" lang="fr-FR" sz="1800" b="0" i="0" u="none" strike="noStrike" cap="none" normalizeH="0" baseline="0">
                        <a:ln>
                          <a:noFill/>
                        </a:ln>
                        <a:solidFill>
                          <a:srgbClr val="FF6600"/>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dirty="0">
                          <a:ln>
                            <a:noFill/>
                          </a:ln>
                          <a:solidFill>
                            <a:srgbClr val="FF6600"/>
                          </a:solidFill>
                          <a:effectLst/>
                          <a:latin typeface="Times New Roman" charset="0"/>
                          <a:cs typeface="Times New Roman" charset="0"/>
                        </a:rPr>
                        <a:t>Adresse de </a:t>
                      </a:r>
                      <a:r>
                        <a:rPr kumimoji="0" lang="fr-FR" sz="1800" b="1" i="0" u="none" strike="noStrike" cap="none" normalizeH="0" baseline="0" dirty="0" err="1">
                          <a:ln>
                            <a:noFill/>
                          </a:ln>
                          <a:solidFill>
                            <a:srgbClr val="FF6600"/>
                          </a:solidFill>
                          <a:effectLst/>
                          <a:latin typeface="Times New Roman" charset="0"/>
                          <a:cs typeface="Times New Roman" charset="0"/>
                        </a:rPr>
                        <a:t>broadcast</a:t>
                      </a:r>
                      <a:r>
                        <a:rPr kumimoji="0" lang="fr-FR" sz="1800" b="1" i="0" u="none" strike="noStrike" cap="none" normalizeH="0" baseline="0" dirty="0">
                          <a:ln>
                            <a:noFill/>
                          </a:ln>
                          <a:solidFill>
                            <a:srgbClr val="FF6600"/>
                          </a:solidFill>
                          <a:effectLst/>
                          <a:latin typeface="Times New Roman" charset="0"/>
                          <a:cs typeface="Times New Roman" charset="0"/>
                        </a:rPr>
                        <a:t> </a:t>
                      </a:r>
                      <a:endParaRPr kumimoji="0" lang="fr-FR" sz="1800" b="0" i="0" u="none" strike="noStrike" cap="none" normalizeH="0" baseline="0" dirty="0">
                        <a:ln>
                          <a:noFill/>
                        </a:ln>
                        <a:solidFill>
                          <a:srgbClr val="FF6600"/>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dirty="0">
                          <a:ln>
                            <a:noFill/>
                          </a:ln>
                          <a:solidFill>
                            <a:srgbClr val="FF6600"/>
                          </a:solidFill>
                          <a:effectLst/>
                          <a:latin typeface="Times New Roman" charset="0"/>
                          <a:cs typeface="Times New Roman" charset="0"/>
                        </a:rPr>
                        <a:t>Masque de réseau par défaut</a:t>
                      </a:r>
                      <a:endParaRPr kumimoji="0" lang="fr-FR" sz="1800" b="0" i="0" u="none" strike="noStrike" cap="none" normalizeH="0" baseline="0" dirty="0">
                        <a:ln>
                          <a:noFill/>
                        </a:ln>
                        <a:solidFill>
                          <a:srgbClr val="FF6600"/>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3028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charset="0"/>
                          <a:cs typeface="Times New Roman" charset="0"/>
                        </a:rPr>
                        <a:t>216.14.55.137</a:t>
                      </a:r>
                      <a:endParaRPr kumimoji="0" lang="fr-FR" sz="18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dirty="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dirty="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dirty="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31875">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charset="0"/>
                          <a:cs typeface="Times New Roman" charset="0"/>
                        </a:rPr>
                        <a:t>123.1.1.15</a:t>
                      </a:r>
                      <a:endParaRPr kumimoji="0" lang="fr-FR" sz="18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dirty="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dirty="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3028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charset="0"/>
                          <a:cs typeface="Times New Roman" charset="0"/>
                        </a:rPr>
                        <a:t>150.127.221.244</a:t>
                      </a:r>
                      <a:endParaRPr kumimoji="0" lang="fr-FR" sz="18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dirty="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dirty="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31875">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charset="0"/>
                          <a:cs typeface="Times New Roman" charset="0"/>
                        </a:rPr>
                        <a:t>194.125.35.199</a:t>
                      </a:r>
                      <a:endParaRPr kumimoji="0" lang="fr-FR" sz="18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dirty="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3028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charset="0"/>
                          <a:cs typeface="Times New Roman" charset="0"/>
                        </a:rPr>
                        <a:t>175.12.239.244</a:t>
                      </a:r>
                      <a:endParaRPr kumimoji="0" lang="fr-FR" sz="18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dirty="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fr-FR" sz="1400" b="0" i="0" u="none" strike="noStrike" cap="none" normalizeH="0" baseline="0" dirty="0">
                        <a:ln>
                          <a:noFill/>
                        </a:ln>
                        <a:solidFill>
                          <a:schemeClr val="tx1"/>
                        </a:solidFill>
                        <a:effectLst/>
                        <a:latin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69686" name="ZoneTexte 55"/>
          <p:cNvSpPr txBox="1">
            <a:spLocks noChangeArrowheads="1"/>
          </p:cNvSpPr>
          <p:nvPr/>
        </p:nvSpPr>
        <p:spPr bwMode="auto">
          <a:xfrm>
            <a:off x="214313" y="214313"/>
            <a:ext cx="5648325" cy="579437"/>
          </a:xfrm>
          <a:prstGeom prst="rect">
            <a:avLst/>
          </a:prstGeom>
          <a:noFill/>
          <a:ln w="9525">
            <a:noFill/>
            <a:miter lim="800000"/>
            <a:headEnd/>
            <a:tailEnd/>
          </a:ln>
        </p:spPr>
        <p:txBody>
          <a:bodyPr wrap="none">
            <a:spAutoFit/>
          </a:bodyPr>
          <a:lstStyle/>
          <a:p>
            <a:pPr eaLnBrk="1" hangingPunct="1"/>
            <a:r>
              <a:rPr lang="fr-FR" sz="3200" b="1">
                <a:latin typeface="Times New Roman" pitchFamily="18" charset="0"/>
                <a:cs typeface="Times New Roman" pitchFamily="18" charset="0"/>
              </a:rPr>
              <a:t>Exercice 2 :</a:t>
            </a:r>
            <a:r>
              <a:rPr lang="fr-FR" sz="2000" b="1">
                <a:latin typeface="Times New Roman" pitchFamily="18" charset="0"/>
                <a:cs typeface="Times New Roman" pitchFamily="18" charset="0"/>
              </a:rPr>
              <a:t> compléter le tableaux suivant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ce réservé du numéro de diapositive 4"/>
          <p:cNvSpPr>
            <a:spLocks noGrp="1"/>
          </p:cNvSpPr>
          <p:nvPr>
            <p:ph type="sldNum" sz="quarter" idx="12"/>
          </p:nvPr>
        </p:nvSpPr>
        <p:spPr bwMode="auto">
          <a:noFill/>
          <a:ln>
            <a:miter lim="800000"/>
            <a:headEnd/>
            <a:tailEnd/>
          </a:ln>
        </p:spPr>
        <p:txBody>
          <a:bodyPr/>
          <a:lstStyle/>
          <a:p>
            <a:fld id="{81C1A349-DAF5-468C-9B6B-94FFEA87F4D8}" type="slidenum">
              <a:rPr lang="fr-FR"/>
              <a:pPr/>
              <a:t>52</a:t>
            </a:fld>
            <a:endParaRPr lang="fr-FR"/>
          </a:p>
        </p:txBody>
      </p:sp>
      <p:graphicFrame>
        <p:nvGraphicFramePr>
          <p:cNvPr id="51693" name="Group 493"/>
          <p:cNvGraphicFramePr>
            <a:graphicFrameLocks noGrp="1"/>
          </p:cNvGraphicFramePr>
          <p:nvPr>
            <p:ph/>
          </p:nvPr>
        </p:nvGraphicFramePr>
        <p:xfrm>
          <a:off x="323850" y="763588"/>
          <a:ext cx="8820150" cy="6094414"/>
        </p:xfrm>
        <a:graphic>
          <a:graphicData uri="http://schemas.openxmlformats.org/drawingml/2006/table">
            <a:tbl>
              <a:tblPr/>
              <a:tblGrid>
                <a:gridCol w="1819275">
                  <a:extLst>
                    <a:ext uri="{9D8B030D-6E8A-4147-A177-3AD203B41FA5}">
                      <a16:colId xmlns:a16="http://schemas.microsoft.com/office/drawing/2014/main" val="20000"/>
                    </a:ext>
                  </a:extLst>
                </a:gridCol>
                <a:gridCol w="1071563">
                  <a:extLst>
                    <a:ext uri="{9D8B030D-6E8A-4147-A177-3AD203B41FA5}">
                      <a16:colId xmlns:a16="http://schemas.microsoft.com/office/drawing/2014/main" val="20001"/>
                    </a:ext>
                  </a:extLst>
                </a:gridCol>
                <a:gridCol w="142875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806575">
                  <a:extLst>
                    <a:ext uri="{9D8B030D-6E8A-4147-A177-3AD203B41FA5}">
                      <a16:colId xmlns:a16="http://schemas.microsoft.com/office/drawing/2014/main" val="20004"/>
                    </a:ext>
                  </a:extLst>
                </a:gridCol>
                <a:gridCol w="1550987">
                  <a:extLst>
                    <a:ext uri="{9D8B030D-6E8A-4147-A177-3AD203B41FA5}">
                      <a16:colId xmlns:a16="http://schemas.microsoft.com/office/drawing/2014/main" val="20005"/>
                    </a:ext>
                  </a:extLst>
                </a:gridCol>
              </a:tblGrid>
              <a:tr h="939800">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rgbClr val="FF6600"/>
                          </a:solidFill>
                          <a:effectLst/>
                          <a:latin typeface="Times New Roman" pitchFamily="18" charset="0"/>
                          <a:cs typeface="Times New Roman" pitchFamily="18" charset="0"/>
                        </a:rPr>
                        <a:t>Adresse IP hôte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rgbClr val="FF6600"/>
                          </a:solidFill>
                          <a:effectLst/>
                          <a:latin typeface="Times New Roman" pitchFamily="18" charset="0"/>
                          <a:cs typeface="Times New Roman" pitchFamily="18" charset="0"/>
                        </a:rPr>
                        <a:t>Classe d'adresses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rgbClr val="FF6600"/>
                          </a:solidFill>
                          <a:effectLst/>
                          <a:latin typeface="Times New Roman" pitchFamily="18" charset="0"/>
                          <a:cs typeface="Times New Roman" pitchFamily="18" charset="0"/>
                        </a:rPr>
                        <a:t>Adresse réseau</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rgbClr val="FF6600"/>
                          </a:solidFill>
                          <a:effectLst/>
                          <a:latin typeface="Times New Roman" pitchFamily="18" charset="0"/>
                          <a:cs typeface="Times New Roman" pitchFamily="18" charset="0"/>
                        </a:rPr>
                        <a:t>Partie  hôte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rgbClr val="FF6600"/>
                          </a:solidFill>
                          <a:effectLst/>
                          <a:latin typeface="Times New Roman" pitchFamily="18" charset="0"/>
                          <a:cs typeface="Times New Roman" pitchFamily="18" charset="0"/>
                        </a:rPr>
                        <a:t>Adresse de broadcast réseau</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rgbClr val="FF6600"/>
                          </a:solidFill>
                          <a:effectLst/>
                          <a:latin typeface="Times New Roman" pitchFamily="18" charset="0"/>
                          <a:cs typeface="Times New Roman" pitchFamily="18" charset="0"/>
                        </a:rPr>
                        <a:t>Masque de réseau par défaut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3028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216.14.55.137</a:t>
                      </a: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C</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216.14.55.0</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137</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216.14.55.255</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255.255.255.0</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31875">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123.1.1.15</a:t>
                      </a: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A</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123.0.0.0</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1.1.15</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123.255.255.255</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255.0.0.0</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3028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150.127.221.244</a:t>
                      </a: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B </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150.127.0.0 </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221.244 </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150.127.255.255 </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255.255.0.0</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31875">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194.125.35.199</a:t>
                      </a: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C</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194.125.35.0</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199 </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194.125.35.255 </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255.255.255.0</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3028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800" b="1" i="0" u="none" strike="noStrike" cap="none" normalizeH="0" baseline="0">
                          <a:ln>
                            <a:noFill/>
                          </a:ln>
                          <a:solidFill>
                            <a:schemeClr val="tx1"/>
                          </a:solidFill>
                          <a:effectLst/>
                          <a:latin typeface="Times New Roman" pitchFamily="18" charset="0"/>
                          <a:cs typeface="Times New Roman" pitchFamily="18" charset="0"/>
                        </a:rPr>
                        <a:t>175.12.239.244</a:t>
                      </a:r>
                      <a:endParaRPr kumimoji="0" lang="fr-FR"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B</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175.12.0.0</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 239.244</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175.12.255.255 </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fr-FR" sz="1400" b="1" i="0" u="none" strike="noStrike" cap="none" normalizeH="0" baseline="0">
                          <a:ln>
                            <a:noFill/>
                          </a:ln>
                          <a:solidFill>
                            <a:schemeClr val="tx1"/>
                          </a:solidFill>
                          <a:effectLst/>
                          <a:latin typeface="Times New Roman" pitchFamily="18" charset="0"/>
                          <a:cs typeface="Times New Roman" pitchFamily="18" charset="0"/>
                        </a:rPr>
                        <a:t>255.255.0.0</a:t>
                      </a:r>
                      <a:endParaRPr kumimoji="0" lang="fr-FR" sz="14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71734" name="ZoneTexte 2"/>
          <p:cNvSpPr txBox="1">
            <a:spLocks noChangeArrowheads="1"/>
          </p:cNvSpPr>
          <p:nvPr/>
        </p:nvSpPr>
        <p:spPr bwMode="auto">
          <a:xfrm>
            <a:off x="642938" y="201613"/>
            <a:ext cx="1708150" cy="579437"/>
          </a:xfrm>
          <a:prstGeom prst="rect">
            <a:avLst/>
          </a:prstGeom>
          <a:noFill/>
          <a:ln w="9525">
            <a:noFill/>
            <a:miter lim="800000"/>
            <a:headEnd/>
            <a:tailEnd/>
          </a:ln>
        </p:spPr>
        <p:txBody>
          <a:bodyPr wrap="none">
            <a:spAutoFit/>
          </a:bodyPr>
          <a:lstStyle/>
          <a:p>
            <a:pPr eaLnBrk="1" hangingPunct="1"/>
            <a:r>
              <a:rPr lang="fr-FR" sz="3200" b="1">
                <a:latin typeface="Times New Roman" pitchFamily="18" charset="0"/>
                <a:cs typeface="Times New Roman" pitchFamily="18" charset="0"/>
              </a:rPr>
              <a:t>Solution</a:t>
            </a:r>
            <a:r>
              <a:rPr lang="fr-FR"/>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ce réservé du numéro de diapositive 5"/>
          <p:cNvSpPr>
            <a:spLocks noGrp="1"/>
          </p:cNvSpPr>
          <p:nvPr>
            <p:ph type="sldNum" sz="quarter" idx="12"/>
          </p:nvPr>
        </p:nvSpPr>
        <p:spPr bwMode="auto">
          <a:noFill/>
          <a:ln>
            <a:miter lim="800000"/>
            <a:headEnd/>
            <a:tailEnd/>
          </a:ln>
        </p:spPr>
        <p:txBody>
          <a:bodyPr/>
          <a:lstStyle/>
          <a:p>
            <a:fld id="{3247A705-285C-4678-81F8-9CFF4D113750}" type="slidenum">
              <a:rPr lang="fr-FR"/>
              <a:pPr/>
              <a:t>53</a:t>
            </a:fld>
            <a:endParaRPr lang="fr-FR"/>
          </a:p>
        </p:txBody>
      </p:sp>
      <p:sp>
        <p:nvSpPr>
          <p:cNvPr id="73731" name="Rectangle 2"/>
          <p:cNvSpPr>
            <a:spLocks noGrp="1" noChangeArrowheads="1"/>
          </p:cNvSpPr>
          <p:nvPr>
            <p:ph type="title"/>
          </p:nvPr>
        </p:nvSpPr>
        <p:spPr>
          <a:xfrm>
            <a:off x="331788" y="358775"/>
            <a:ext cx="8636000" cy="708025"/>
          </a:xfrm>
        </p:spPr>
        <p:txBody>
          <a:bodyPr/>
          <a:lstStyle/>
          <a:p>
            <a:r>
              <a:rPr lang="fr-FR" sz="3200" b="1">
                <a:latin typeface="Times New Roman" pitchFamily="18" charset="0"/>
                <a:cs typeface="Times New Roman" pitchFamily="18" charset="0"/>
              </a:rPr>
              <a:t>Adresses réseau public</a:t>
            </a:r>
          </a:p>
        </p:txBody>
      </p:sp>
      <p:sp>
        <p:nvSpPr>
          <p:cNvPr id="73732" name="Rectangle 4"/>
          <p:cNvSpPr>
            <a:spLocks noChangeArrowheads="1"/>
          </p:cNvSpPr>
          <p:nvPr/>
        </p:nvSpPr>
        <p:spPr bwMode="auto">
          <a:xfrm>
            <a:off x="428625" y="1143000"/>
            <a:ext cx="8358188" cy="1201738"/>
          </a:xfrm>
          <a:prstGeom prst="rect">
            <a:avLst/>
          </a:prstGeom>
          <a:solidFill>
            <a:schemeClr val="bg1"/>
          </a:solidFill>
          <a:ln w="12700">
            <a:solidFill>
              <a:schemeClr val="bg1"/>
            </a:solidFill>
            <a:miter lim="800000"/>
            <a:headEnd/>
            <a:tailEnd type="none" w="lg" len="med"/>
          </a:ln>
        </p:spPr>
        <p:txBody>
          <a:bodyPr lIns="90000" tIns="46800" rIns="90000" bIns="46800">
            <a:spAutoFit/>
          </a:bodyPr>
          <a:lstStyle/>
          <a:p>
            <a:pPr eaLnBrk="1" hangingPunct="1">
              <a:lnSpc>
                <a:spcPct val="90000"/>
              </a:lnSpc>
              <a:buFont typeface="Arial" charset="0"/>
              <a:buChar char="•"/>
            </a:pPr>
            <a:r>
              <a:rPr lang="fr-FR" sz="2000">
                <a:latin typeface="Times New Roman" pitchFamily="18" charset="0"/>
                <a:cs typeface="Times New Roman" pitchFamily="18" charset="0"/>
              </a:rPr>
              <a:t>Les adresses  IP  sont attribuées aux entreprises et aux organismes par  </a:t>
            </a:r>
            <a:r>
              <a:rPr lang="fr-FR" sz="2000" b="1">
                <a:latin typeface="Times New Roman" pitchFamily="18" charset="0"/>
                <a:cs typeface="Times New Roman" pitchFamily="18" charset="0"/>
              </a:rPr>
              <a:t>l'InterNIC (Internet Network Information Center) pour </a:t>
            </a:r>
            <a:r>
              <a:rPr lang="fr-FR" sz="2000" b="1">
                <a:solidFill>
                  <a:srgbClr val="FF0000"/>
                </a:solidFill>
                <a:latin typeface="Times New Roman" pitchFamily="18" charset="0"/>
                <a:cs typeface="Times New Roman" pitchFamily="18" charset="0"/>
              </a:rPr>
              <a:t>assurer l’unicité de ces adresses </a:t>
            </a:r>
          </a:p>
          <a:p>
            <a:pPr eaLnBrk="1" hangingPunct="1">
              <a:lnSpc>
                <a:spcPct val="90000"/>
              </a:lnSpc>
              <a:buFont typeface="Arial" charset="0"/>
              <a:buChar char="•"/>
            </a:pPr>
            <a:r>
              <a:rPr lang="fr-FR" sz="2000" b="1">
                <a:latin typeface="Times New Roman" pitchFamily="18" charset="0"/>
                <a:cs typeface="Times New Roman" pitchFamily="18" charset="0"/>
              </a:rPr>
              <a:t>Ces adresses sont dit </a:t>
            </a:r>
            <a:r>
              <a:rPr lang="fr-FR" sz="2000" b="1">
                <a:solidFill>
                  <a:srgbClr val="FF0000"/>
                </a:solidFill>
                <a:latin typeface="Times New Roman" pitchFamily="18" charset="0"/>
                <a:cs typeface="Times New Roman" pitchFamily="18" charset="0"/>
              </a:rPr>
              <a:t>publics</a:t>
            </a:r>
            <a:r>
              <a:rPr lang="fr-FR" sz="2000" b="1">
                <a:latin typeface="Times New Roman" pitchFamily="18" charset="0"/>
                <a:cs typeface="Times New Roman" pitchFamily="18" charset="0"/>
              </a:rPr>
              <a:t> .</a:t>
            </a:r>
          </a:p>
        </p:txBody>
      </p:sp>
      <p:pic>
        <p:nvPicPr>
          <p:cNvPr id="73733" name="Picture 5"/>
          <p:cNvPicPr>
            <a:picLocks noChangeAspect="1" noChangeArrowheads="1"/>
          </p:cNvPicPr>
          <p:nvPr/>
        </p:nvPicPr>
        <p:blipFill>
          <a:blip r:embed="rId3"/>
          <a:srcRect/>
          <a:stretch>
            <a:fillRect/>
          </a:stretch>
        </p:blipFill>
        <p:spPr bwMode="auto">
          <a:xfrm>
            <a:off x="1428750" y="2643188"/>
            <a:ext cx="6238875" cy="3886200"/>
          </a:xfrm>
          <a:prstGeom prst="rect">
            <a:avLst/>
          </a:prstGeom>
          <a:noFill/>
          <a:ln w="9525" algn="ctr">
            <a:noFill/>
            <a:miter lim="800000"/>
            <a:headEnd/>
            <a:tailEnd/>
          </a:ln>
        </p:spPr>
      </p:pic>
      <p:sp>
        <p:nvSpPr>
          <p:cNvPr id="73734" name="ZoneTexte 5"/>
          <p:cNvSpPr txBox="1">
            <a:spLocks noChangeArrowheads="1"/>
          </p:cNvSpPr>
          <p:nvPr/>
        </p:nvSpPr>
        <p:spPr bwMode="auto">
          <a:xfrm>
            <a:off x="6357938" y="3929063"/>
            <a:ext cx="1431925" cy="307975"/>
          </a:xfrm>
          <a:prstGeom prst="rect">
            <a:avLst/>
          </a:prstGeom>
          <a:noFill/>
          <a:ln w="9525">
            <a:noFill/>
            <a:miter lim="800000"/>
            <a:headEnd/>
            <a:tailEnd/>
          </a:ln>
        </p:spPr>
        <p:txBody>
          <a:bodyPr wrap="none">
            <a:spAutoFit/>
          </a:bodyPr>
          <a:lstStyle/>
          <a:p>
            <a:pPr eaLnBrk="1" hangingPunct="1"/>
            <a:r>
              <a:rPr lang="fr-FR" sz="1400"/>
              <a:t>Réseau public</a:t>
            </a:r>
          </a:p>
        </p:txBody>
      </p:sp>
      <p:sp>
        <p:nvSpPr>
          <p:cNvPr id="73735" name="ZoneTexte 6"/>
          <p:cNvSpPr txBox="1">
            <a:spLocks noChangeArrowheads="1"/>
          </p:cNvSpPr>
          <p:nvPr/>
        </p:nvSpPr>
        <p:spPr bwMode="auto">
          <a:xfrm>
            <a:off x="5148263" y="2643188"/>
            <a:ext cx="1357312" cy="641350"/>
          </a:xfrm>
          <a:prstGeom prst="rect">
            <a:avLst/>
          </a:prstGeom>
          <a:noFill/>
          <a:ln w="9525">
            <a:noFill/>
            <a:miter lim="800000"/>
            <a:headEnd/>
            <a:tailEnd/>
          </a:ln>
        </p:spPr>
        <p:txBody>
          <a:bodyPr>
            <a:spAutoFit/>
          </a:bodyPr>
          <a:lstStyle/>
          <a:p>
            <a:pPr eaLnBrk="1" hangingPunct="1"/>
            <a:r>
              <a:rPr lang="fr-FR"/>
              <a:t>Adresses publics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u numéro de diapositive 5"/>
          <p:cNvSpPr>
            <a:spLocks noGrp="1"/>
          </p:cNvSpPr>
          <p:nvPr>
            <p:ph type="sldNum" sz="quarter" idx="12"/>
          </p:nvPr>
        </p:nvSpPr>
        <p:spPr bwMode="auto">
          <a:noFill/>
          <a:ln>
            <a:miter lim="800000"/>
            <a:headEnd/>
            <a:tailEnd/>
          </a:ln>
        </p:spPr>
        <p:txBody>
          <a:bodyPr/>
          <a:lstStyle/>
          <a:p>
            <a:fld id="{DB343067-5B7C-4D35-9600-11707FBCF6E4}" type="slidenum">
              <a:rPr lang="fr-FR"/>
              <a:pPr/>
              <a:t>54</a:t>
            </a:fld>
            <a:endParaRPr lang="fr-FR"/>
          </a:p>
        </p:txBody>
      </p:sp>
      <p:sp>
        <p:nvSpPr>
          <p:cNvPr id="75779" name="Rectangle 2"/>
          <p:cNvSpPr>
            <a:spLocks noGrp="1" noChangeArrowheads="1"/>
          </p:cNvSpPr>
          <p:nvPr>
            <p:ph type="title"/>
          </p:nvPr>
        </p:nvSpPr>
        <p:spPr>
          <a:xfrm>
            <a:off x="250825" y="333375"/>
            <a:ext cx="8686800" cy="868363"/>
          </a:xfrm>
        </p:spPr>
        <p:txBody>
          <a:bodyPr/>
          <a:lstStyle/>
          <a:p>
            <a:pPr eaLnBrk="1" hangingPunct="1"/>
            <a:r>
              <a:rPr lang="en-GB" altLang="en-GB" sz="3200">
                <a:latin typeface="Times New Roman" pitchFamily="18" charset="0"/>
                <a:cs typeface="Times New Roman" pitchFamily="18" charset="0"/>
              </a:rPr>
              <a:t>Adresses IP privées </a:t>
            </a:r>
            <a:r>
              <a:rPr lang="en-GB" altLang="en-GB" sz="3200">
                <a:latin typeface="Times New Roman" pitchFamily="18" charset="0"/>
                <a:cs typeface="Times New Roman" pitchFamily="18" charset="0"/>
                <a:sym typeface="Wingdings" pitchFamily="2" charset="2"/>
              </a:rPr>
              <a:t>Utilisés dans un réseau Privé </a:t>
            </a:r>
            <a:r>
              <a:rPr lang="en-GB" altLang="en-GB" sz="3200">
                <a:sym typeface="Wingdings" pitchFamily="2" charset="2"/>
              </a:rPr>
              <a:t> </a:t>
            </a:r>
            <a:endParaRPr lang="fr-FR" altLang="en-GB" sz="3200"/>
          </a:p>
        </p:txBody>
      </p:sp>
      <p:sp>
        <p:nvSpPr>
          <p:cNvPr id="75780" name="Rectangle 3"/>
          <p:cNvSpPr>
            <a:spLocks noChangeArrowheads="1"/>
          </p:cNvSpPr>
          <p:nvPr/>
        </p:nvSpPr>
        <p:spPr bwMode="auto">
          <a:xfrm>
            <a:off x="428625" y="1500188"/>
            <a:ext cx="8143875" cy="4635500"/>
          </a:xfrm>
          <a:prstGeom prst="rect">
            <a:avLst/>
          </a:prstGeom>
          <a:noFill/>
          <a:ln w="9525">
            <a:noFill/>
            <a:miter lim="800000"/>
            <a:headEnd/>
            <a:tailEnd/>
          </a:ln>
        </p:spPr>
        <p:txBody>
          <a:bodyPr>
            <a:spAutoFit/>
          </a:bodyPr>
          <a:lstStyle/>
          <a:p>
            <a:pPr eaLnBrk="1" hangingPunct="1">
              <a:lnSpc>
                <a:spcPct val="90000"/>
              </a:lnSpc>
            </a:pPr>
            <a:endParaRPr lang="fr-FR" sz="2400" b="1" dirty="0">
              <a:latin typeface="Times New Roman" pitchFamily="18" charset="0"/>
              <a:cs typeface="Times New Roman" pitchFamily="18" charset="0"/>
            </a:endParaRPr>
          </a:p>
          <a:p>
            <a:pPr eaLnBrk="1" hangingPunct="1">
              <a:lnSpc>
                <a:spcPct val="90000"/>
              </a:lnSpc>
              <a:buFont typeface="Arial" charset="0"/>
              <a:buChar char="•"/>
            </a:pPr>
            <a:r>
              <a:rPr lang="fr-FR" sz="2400" dirty="0">
                <a:latin typeface="Times New Roman" pitchFamily="18" charset="0"/>
                <a:cs typeface="Times New Roman" pitchFamily="18" charset="0"/>
              </a:rPr>
              <a:t>Si les machines d'un réseau ne sont pas connectés à d'autres réseaux ou ont pas besoin d'être visibles de l'extérieur.</a:t>
            </a:r>
          </a:p>
          <a:p>
            <a:pPr eaLnBrk="1" hangingPunct="1">
              <a:lnSpc>
                <a:spcPct val="90000"/>
              </a:lnSpc>
              <a:buFont typeface="Arial" charset="0"/>
              <a:buChar char="•"/>
            </a:pPr>
            <a:endParaRPr lang="fr-FR" sz="2400" dirty="0">
              <a:latin typeface="Times New Roman" pitchFamily="18" charset="0"/>
              <a:cs typeface="Times New Roman" pitchFamily="18" charset="0"/>
            </a:endParaRPr>
          </a:p>
          <a:p>
            <a:pPr eaLnBrk="1" hangingPunct="1">
              <a:lnSpc>
                <a:spcPct val="90000"/>
              </a:lnSpc>
              <a:buFont typeface="Arial" charset="0"/>
              <a:buChar char="•"/>
            </a:pPr>
            <a:r>
              <a:rPr lang="fr-FR" sz="2400" dirty="0">
                <a:latin typeface="Times New Roman" pitchFamily="18" charset="0"/>
                <a:cs typeface="Times New Roman" pitchFamily="18" charset="0"/>
              </a:rPr>
              <a:t>Cela ne nécessitent pas d'avoir une adresse IP public  </a:t>
            </a:r>
            <a:r>
              <a:rPr lang="fr-FR" sz="2400" dirty="0">
                <a:latin typeface="Times New Roman" pitchFamily="18" charset="0"/>
                <a:cs typeface="Times New Roman" pitchFamily="18" charset="0"/>
                <a:sym typeface="Wingdings" pitchFamily="2" charset="2"/>
              </a:rPr>
              <a:t> </a:t>
            </a:r>
            <a:r>
              <a:rPr lang="fr-FR" sz="2400" dirty="0">
                <a:latin typeface="Times New Roman" pitchFamily="18" charset="0"/>
                <a:cs typeface="Times New Roman" pitchFamily="18" charset="0"/>
              </a:rPr>
              <a:t>on peut alors utiliser des adresses de réseau privé .</a:t>
            </a:r>
          </a:p>
          <a:p>
            <a:pPr eaLnBrk="1" hangingPunct="1">
              <a:lnSpc>
                <a:spcPct val="90000"/>
              </a:lnSpc>
              <a:buFont typeface="Arial" charset="0"/>
              <a:buChar char="•"/>
            </a:pPr>
            <a:endParaRPr lang="fr-FR" sz="2000" dirty="0">
              <a:latin typeface="Times New Roman" pitchFamily="18" charset="0"/>
              <a:cs typeface="Times New Roman" pitchFamily="18" charset="0"/>
            </a:endParaRPr>
          </a:p>
          <a:p>
            <a:pPr eaLnBrk="1" hangingPunct="1">
              <a:lnSpc>
                <a:spcPct val="90000"/>
              </a:lnSpc>
            </a:pPr>
            <a:endParaRPr lang="fr-FR" sz="2000" dirty="0">
              <a:latin typeface="Times New Roman" pitchFamily="18" charset="0"/>
              <a:cs typeface="Times New Roman" pitchFamily="18" charset="0"/>
            </a:endParaRPr>
          </a:p>
          <a:p>
            <a:pPr eaLnBrk="1" hangingPunct="1">
              <a:lnSpc>
                <a:spcPct val="90000"/>
              </a:lnSpc>
              <a:buFont typeface="Arial" charset="0"/>
              <a:buChar char="•"/>
            </a:pPr>
            <a:endParaRPr lang="fr-FR" sz="2000" dirty="0">
              <a:latin typeface="Times New Roman" pitchFamily="18" charset="0"/>
              <a:cs typeface="Times New Roman" pitchFamily="18" charset="0"/>
            </a:endParaRPr>
          </a:p>
          <a:p>
            <a:pPr eaLnBrk="1" hangingPunct="1">
              <a:lnSpc>
                <a:spcPct val="90000"/>
              </a:lnSpc>
              <a:buFont typeface="Arial" charset="0"/>
              <a:buChar char="•"/>
            </a:pPr>
            <a:r>
              <a:rPr lang="en-GB" altLang="en-GB" sz="2000" dirty="0" err="1">
                <a:solidFill>
                  <a:srgbClr val="FF6600"/>
                </a:solidFill>
                <a:latin typeface="Times New Roman" pitchFamily="18" charset="0"/>
                <a:cs typeface="Times New Roman" pitchFamily="18" charset="0"/>
              </a:rPr>
              <a:t>Classe</a:t>
            </a:r>
            <a:r>
              <a:rPr lang="en-GB" altLang="en-GB" sz="2000" dirty="0">
                <a:solidFill>
                  <a:srgbClr val="FF6600"/>
                </a:solidFill>
                <a:latin typeface="Times New Roman" pitchFamily="18" charset="0"/>
                <a:cs typeface="Times New Roman" pitchFamily="18" charset="0"/>
              </a:rPr>
              <a:t> A: </a:t>
            </a:r>
            <a:r>
              <a:rPr lang="en-GB" altLang="en-GB" sz="2000" dirty="0">
                <a:solidFill>
                  <a:srgbClr val="000099"/>
                </a:solidFill>
                <a:latin typeface="Times New Roman" pitchFamily="18" charset="0"/>
                <a:cs typeface="Times New Roman" pitchFamily="18" charset="0"/>
              </a:rPr>
              <a:t>10.0.0.0  </a:t>
            </a:r>
            <a:r>
              <a:rPr lang="en-GB" altLang="en-GB" sz="2000" dirty="0">
                <a:solidFill>
                  <a:srgbClr val="FF6600"/>
                </a:solidFill>
                <a:latin typeface="Times New Roman" pitchFamily="18" charset="0"/>
                <a:cs typeface="Times New Roman" pitchFamily="18" charset="0"/>
                <a:sym typeface="Symbol" pitchFamily="18" charset="2"/>
              </a:rPr>
              <a:t> à 10.255.255.255</a:t>
            </a:r>
          </a:p>
          <a:p>
            <a:pPr eaLnBrk="1" hangingPunct="1">
              <a:lnSpc>
                <a:spcPct val="90000"/>
              </a:lnSpc>
              <a:buFont typeface="Arial" charset="0"/>
              <a:buChar char="•"/>
            </a:pPr>
            <a:endParaRPr lang="en-GB" altLang="en-GB" sz="2000" dirty="0">
              <a:solidFill>
                <a:srgbClr val="FF6600"/>
              </a:solidFill>
              <a:latin typeface="Times New Roman" pitchFamily="18" charset="0"/>
              <a:cs typeface="Times New Roman" pitchFamily="18" charset="0"/>
              <a:sym typeface="Symbol" pitchFamily="18" charset="2"/>
            </a:endParaRPr>
          </a:p>
          <a:p>
            <a:pPr eaLnBrk="1" hangingPunct="1">
              <a:lnSpc>
                <a:spcPct val="90000"/>
              </a:lnSpc>
            </a:pPr>
            <a:r>
              <a:rPr lang="fr-FR" sz="2000" dirty="0">
                <a:latin typeface="Times New Roman" pitchFamily="18" charset="0"/>
                <a:cs typeface="Times New Roman" pitchFamily="18" charset="0"/>
              </a:rPr>
              <a:t> classe B :  </a:t>
            </a:r>
            <a:r>
              <a:rPr lang="en-GB" altLang="en-GB" sz="2000" dirty="0" err="1">
                <a:solidFill>
                  <a:srgbClr val="FF6600"/>
                </a:solidFill>
                <a:latin typeface="Times New Roman" pitchFamily="18" charset="0"/>
                <a:cs typeface="Times New Roman" pitchFamily="18" charset="0"/>
              </a:rPr>
              <a:t>Classe</a:t>
            </a:r>
            <a:r>
              <a:rPr lang="en-GB" altLang="en-GB" sz="2000" dirty="0">
                <a:solidFill>
                  <a:srgbClr val="FF6600"/>
                </a:solidFill>
                <a:latin typeface="Times New Roman" pitchFamily="18" charset="0"/>
                <a:cs typeface="Times New Roman" pitchFamily="18" charset="0"/>
              </a:rPr>
              <a:t> B: </a:t>
            </a:r>
            <a:r>
              <a:rPr lang="en-GB" altLang="en-GB" sz="2000" dirty="0">
                <a:solidFill>
                  <a:srgbClr val="000099"/>
                </a:solidFill>
                <a:latin typeface="Times New Roman" pitchFamily="18" charset="0"/>
                <a:cs typeface="Times New Roman" pitchFamily="18" charset="0"/>
                <a:sym typeface="Symbol" pitchFamily="18" charset="2"/>
              </a:rPr>
              <a:t>172.16.0.0  172.31.255.255</a:t>
            </a:r>
          </a:p>
          <a:p>
            <a:pPr eaLnBrk="1" hangingPunct="1">
              <a:lnSpc>
                <a:spcPct val="90000"/>
              </a:lnSpc>
              <a:buFont typeface="Arial" charset="0"/>
              <a:buChar char="•"/>
            </a:pPr>
            <a:endParaRPr lang="en-GB" altLang="en-GB" sz="2000" dirty="0">
              <a:solidFill>
                <a:srgbClr val="FF6600"/>
              </a:solidFill>
              <a:latin typeface="Times New Roman" pitchFamily="18" charset="0"/>
              <a:cs typeface="Times New Roman" pitchFamily="18" charset="0"/>
              <a:sym typeface="Symbol" pitchFamily="18" charset="2"/>
            </a:endParaRPr>
          </a:p>
          <a:p>
            <a:pPr eaLnBrk="1" hangingPunct="1">
              <a:lnSpc>
                <a:spcPct val="90000"/>
              </a:lnSpc>
            </a:pPr>
            <a:r>
              <a:rPr lang="fr-FR" sz="2000" dirty="0">
                <a:latin typeface="Times New Roman" pitchFamily="18" charset="0"/>
                <a:cs typeface="Times New Roman" pitchFamily="18" charset="0"/>
              </a:rPr>
              <a:t>classe C  </a:t>
            </a:r>
            <a:r>
              <a:rPr lang="en-GB" altLang="en-GB" sz="2000" dirty="0" err="1">
                <a:solidFill>
                  <a:srgbClr val="FF6600"/>
                </a:solidFill>
                <a:latin typeface="Times New Roman" pitchFamily="18" charset="0"/>
                <a:cs typeface="Times New Roman" pitchFamily="18" charset="0"/>
              </a:rPr>
              <a:t>Classe</a:t>
            </a:r>
            <a:r>
              <a:rPr lang="en-GB" altLang="en-GB" sz="2000" dirty="0">
                <a:solidFill>
                  <a:srgbClr val="FF6600"/>
                </a:solidFill>
                <a:latin typeface="Times New Roman" pitchFamily="18" charset="0"/>
                <a:cs typeface="Times New Roman" pitchFamily="18" charset="0"/>
              </a:rPr>
              <a:t> C: </a:t>
            </a:r>
            <a:r>
              <a:rPr lang="en-GB" altLang="en-GB" sz="2000" dirty="0">
                <a:solidFill>
                  <a:srgbClr val="000099"/>
                </a:solidFill>
                <a:latin typeface="Times New Roman" pitchFamily="18" charset="0"/>
                <a:cs typeface="Times New Roman" pitchFamily="18" charset="0"/>
                <a:sym typeface="Symbol" pitchFamily="18" charset="2"/>
              </a:rPr>
              <a:t>192.168.0.0 192.168.255.255</a:t>
            </a:r>
          </a:p>
          <a:p>
            <a:pPr eaLnBrk="1" hangingPunct="1">
              <a:lnSpc>
                <a:spcPct val="90000"/>
              </a:lnSpc>
              <a:buFont typeface="Arial" charset="0"/>
              <a:buChar char="•"/>
            </a:pPr>
            <a:endParaRPr lang="fr-FR" sz="2400"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ce réservé du numéro de diapositive 5"/>
          <p:cNvSpPr>
            <a:spLocks noGrp="1"/>
          </p:cNvSpPr>
          <p:nvPr>
            <p:ph type="sldNum" sz="quarter" idx="12"/>
          </p:nvPr>
        </p:nvSpPr>
        <p:spPr bwMode="auto">
          <a:noFill/>
          <a:ln>
            <a:miter lim="800000"/>
            <a:headEnd/>
            <a:tailEnd/>
          </a:ln>
        </p:spPr>
        <p:txBody>
          <a:bodyPr/>
          <a:lstStyle/>
          <a:p>
            <a:fld id="{C4FB1E6E-DDB1-4A2D-B1F0-85386134F0AD}" type="slidenum">
              <a:rPr lang="fr-FR"/>
              <a:pPr/>
              <a:t>55</a:t>
            </a:fld>
            <a:endParaRPr lang="fr-FR"/>
          </a:p>
        </p:txBody>
      </p:sp>
      <p:sp>
        <p:nvSpPr>
          <p:cNvPr id="77827" name="Rectangle 2"/>
          <p:cNvSpPr>
            <a:spLocks noGrp="1" noChangeArrowheads="1"/>
          </p:cNvSpPr>
          <p:nvPr>
            <p:ph idx="1"/>
          </p:nvPr>
        </p:nvSpPr>
        <p:spPr>
          <a:xfrm>
            <a:off x="179388" y="1268413"/>
            <a:ext cx="8748712" cy="5040312"/>
          </a:xfrm>
        </p:spPr>
        <p:txBody>
          <a:bodyPr/>
          <a:lstStyle/>
          <a:p>
            <a:pPr eaLnBrk="1" hangingPunct="1">
              <a:buFont typeface="Wingdings" pitchFamily="2" charset="2"/>
              <a:buNone/>
            </a:pPr>
            <a:r>
              <a:rPr lang="fr-FR" sz="2000" dirty="0">
                <a:latin typeface="Times New Roman" pitchFamily="18" charset="0"/>
                <a:cs typeface="Times New Roman" pitchFamily="18" charset="0"/>
              </a:rPr>
              <a:t>Il existe plusieurs façons d'attribuer une adresse IP à un équipement:</a:t>
            </a:r>
          </a:p>
          <a:p>
            <a:pPr eaLnBrk="1" hangingPunct="1">
              <a:buFont typeface="Wingdings" pitchFamily="2" charset="2"/>
              <a:buNone/>
            </a:pPr>
            <a:endParaRPr lang="fr-FR" sz="2000" dirty="0">
              <a:latin typeface="Times New Roman" pitchFamily="18" charset="0"/>
              <a:cs typeface="Times New Roman" pitchFamily="18" charset="0"/>
            </a:endParaRPr>
          </a:p>
          <a:p>
            <a:pPr lvl="1" eaLnBrk="1" hangingPunct="1"/>
            <a:r>
              <a:rPr lang="fr-FR" sz="2000" dirty="0">
                <a:latin typeface="Times New Roman" pitchFamily="18" charset="0"/>
                <a:cs typeface="Times New Roman" pitchFamily="18" charset="0"/>
              </a:rPr>
              <a:t> Certaines machines possèdent toujours la même </a:t>
            </a:r>
            <a:r>
              <a:rPr lang="fr-FR" sz="2000" b="1" dirty="0">
                <a:solidFill>
                  <a:srgbClr val="FF6600"/>
                </a:solidFill>
                <a:latin typeface="Times New Roman" pitchFamily="18" charset="0"/>
                <a:cs typeface="Times New Roman" pitchFamily="18" charset="0"/>
              </a:rPr>
              <a:t>adresse ( adresse statique )</a:t>
            </a:r>
            <a:r>
              <a:rPr lang="fr-FR" sz="2000" dirty="0">
                <a:latin typeface="Times New Roman" pitchFamily="18" charset="0"/>
                <a:cs typeface="Times New Roman" pitchFamily="18" charset="0"/>
              </a:rPr>
              <a:t>    : cette adresse est attribuée d’une manière manuelle ( en utilisant une commande ou via une interface graphique ).</a:t>
            </a:r>
          </a:p>
          <a:p>
            <a:pPr lvl="1" eaLnBrk="1" hangingPunct="1">
              <a:buNone/>
            </a:pPr>
            <a:endParaRPr lang="fr-FR" sz="2000" dirty="0">
              <a:latin typeface="Times New Roman" pitchFamily="18" charset="0"/>
              <a:cs typeface="Times New Roman" pitchFamily="18" charset="0"/>
            </a:endParaRPr>
          </a:p>
          <a:p>
            <a:pPr lvl="1" eaLnBrk="1" hangingPunct="1"/>
            <a:r>
              <a:rPr lang="fr-FR" sz="2000" dirty="0">
                <a:latin typeface="Times New Roman" pitchFamily="18" charset="0"/>
                <a:cs typeface="Times New Roman" pitchFamily="18" charset="0"/>
              </a:rPr>
              <a:t>Certaines machines possèdent une adresse qui change à chaque démarrage ( adresse dynamique ) : cette adresse est attribuée d’une façon dynamique et automatique  par une autre machine ( serveur DHCP : </a:t>
            </a:r>
            <a:r>
              <a:rPr lang="fr-FR" sz="2000" dirty="0" err="1">
                <a:latin typeface="Times New Roman" pitchFamily="18" charset="0"/>
                <a:cs typeface="Times New Roman" pitchFamily="18" charset="0"/>
              </a:rPr>
              <a:t>Dynamic</a:t>
            </a:r>
            <a:r>
              <a:rPr lang="fr-FR" sz="2000" dirty="0">
                <a:latin typeface="Times New Roman" pitchFamily="18" charset="0"/>
                <a:cs typeface="Times New Roman" pitchFamily="18" charset="0"/>
              </a:rPr>
              <a:t> Host Configuration Protocol ).</a:t>
            </a:r>
          </a:p>
        </p:txBody>
      </p:sp>
      <p:sp>
        <p:nvSpPr>
          <p:cNvPr id="77828" name="Text Box 3"/>
          <p:cNvSpPr txBox="1">
            <a:spLocks noChangeArrowheads="1"/>
          </p:cNvSpPr>
          <p:nvPr/>
        </p:nvSpPr>
        <p:spPr bwMode="auto">
          <a:xfrm>
            <a:off x="500063" y="357188"/>
            <a:ext cx="6926262" cy="641350"/>
          </a:xfrm>
          <a:prstGeom prst="rect">
            <a:avLst/>
          </a:prstGeom>
          <a:noFill/>
          <a:ln w="9525" algn="ctr">
            <a:noFill/>
            <a:miter lim="800000"/>
            <a:headEnd/>
            <a:tailEnd/>
          </a:ln>
        </p:spPr>
        <p:txBody>
          <a:bodyPr wrap="none">
            <a:spAutoFit/>
          </a:bodyPr>
          <a:lstStyle/>
          <a:p>
            <a:pPr marL="609600" indent="-609600" eaLnBrk="1" hangingPunct="1">
              <a:spcBef>
                <a:spcPct val="20000"/>
              </a:spcBef>
            </a:pPr>
            <a:r>
              <a:rPr lang="fr-FR" sz="3600">
                <a:latin typeface="Times New Roman" pitchFamily="18" charset="0"/>
                <a:cs typeface="Times New Roman" pitchFamily="18" charset="0"/>
              </a:rPr>
              <a:t>Attribution d’adresse à une machine</a:t>
            </a:r>
            <a:r>
              <a:rPr lang="fr-FR" sz="3200" b="1">
                <a:solidFill>
                  <a:schemeClr val="tx2"/>
                </a:solidFill>
                <a:latin typeface="Arial" charset="0"/>
              </a:rPr>
              <a:t> </a:t>
            </a:r>
            <a:endParaRPr lang="fr-FR" sz="3200" b="1">
              <a:latin typeface="Arial"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193869" y="829819"/>
            <a:ext cx="7832532" cy="838200"/>
          </a:xfrm>
        </p:spPr>
        <p:txBody>
          <a:bodyPr>
            <a:normAutofit fontScale="90000"/>
          </a:bodyPr>
          <a:lstStyle/>
          <a:p>
            <a:pPr algn="l" defTabSz="814365">
              <a:spcBef>
                <a:spcPct val="0"/>
              </a:spcBef>
              <a:spcAft>
                <a:spcPct val="0"/>
              </a:spcAft>
              <a:buNone/>
            </a:pPr>
            <a:r>
              <a:rPr lang="fr-FR" altLang="zh-CN" sz="1800" b="1" i="0" dirty="0">
                <a:solidFill>
                  <a:srgbClr val="708CA1"/>
                </a:solidFill>
                <a:latin typeface="Arial"/>
                <a:ea typeface="ＭＳ Ｐゴシック"/>
                <a:cs typeface="ＭＳ Ｐゴシック"/>
              </a:rPr>
              <a:t>Adresses IPv4 de monodiffusion, de diffusion et de multidiffusion</a:t>
            </a:r>
            <a:br>
              <a:rPr lang="fr-FR" altLang="zh-CN" sz="1800" b="1" i="0" dirty="0">
                <a:solidFill>
                  <a:srgbClr val="708CA1"/>
                </a:solidFill>
                <a:latin typeface="Arial"/>
                <a:ea typeface="ＭＳ Ｐゴシック"/>
                <a:cs typeface="ＭＳ Ｐゴシック"/>
              </a:rPr>
            </a:br>
            <a:r>
              <a:rPr lang="fr-FR" altLang="zh-CN" sz="3200" b="1" i="0" dirty="0">
                <a:solidFill>
                  <a:srgbClr val="708CA1"/>
                </a:solidFill>
                <a:latin typeface="Arial"/>
                <a:ea typeface="ＭＳ Ｐゴシック"/>
                <a:cs typeface="ＭＳ Ｐゴシック"/>
              </a:rPr>
              <a:t>Attribution d'une adresse IPv4 statique à un hôte</a:t>
            </a:r>
            <a:endParaRPr lang="fr-FR" altLang="zh-CN" dirty="0">
              <a:latin typeface="Arial" charset="0"/>
            </a:endParaRPr>
          </a:p>
        </p:txBody>
      </p:sp>
      <p:sp>
        <p:nvSpPr>
          <p:cNvPr id="2" name="TextBox 1"/>
          <p:cNvSpPr txBox="1"/>
          <p:nvPr/>
        </p:nvSpPr>
        <p:spPr>
          <a:xfrm>
            <a:off x="541335" y="1675594"/>
            <a:ext cx="3590925" cy="313932"/>
          </a:xfrm>
          <a:prstGeom prst="rect">
            <a:avLst/>
          </a:prstGeom>
          <a:noFill/>
        </p:spPr>
        <p:txBody>
          <a:bodyPr wrap="square" rtlCol="0">
            <a:spAutoFit/>
          </a:bodyPr>
          <a:lstStyle/>
          <a:p>
            <a:pPr algn="ctr">
              <a:lnSpc>
                <a:spcPct val="90000"/>
              </a:lnSpc>
              <a:buNone/>
            </a:pPr>
            <a:r>
              <a:rPr lang="fr-FR" altLang="zh-CN" sz="1600" b="1" i="0">
                <a:solidFill>
                  <a:schemeClr val="tx1"/>
                </a:solidFill>
                <a:latin typeface="Arial"/>
                <a:ea typeface="ＭＳ Ｐゴシック"/>
                <a:cs typeface="ＭＳ Ｐゴシック"/>
              </a:rPr>
              <a:t>Propriétés d'interface LAN</a:t>
            </a:r>
            <a:endParaRPr lang="fr-FR" altLang="zh-CN" sz="1600" b="1"/>
          </a:p>
        </p:txBody>
      </p:sp>
      <p:sp>
        <p:nvSpPr>
          <p:cNvPr id="3" name="TextBox 2"/>
          <p:cNvSpPr txBox="1"/>
          <p:nvPr/>
        </p:nvSpPr>
        <p:spPr>
          <a:xfrm>
            <a:off x="4586518" y="1704622"/>
            <a:ext cx="4267200" cy="313932"/>
          </a:xfrm>
          <a:prstGeom prst="rect">
            <a:avLst/>
          </a:prstGeom>
          <a:noFill/>
        </p:spPr>
        <p:txBody>
          <a:bodyPr wrap="square" rtlCol="0">
            <a:spAutoFit/>
          </a:bodyPr>
          <a:lstStyle/>
          <a:p>
            <a:pPr algn="ctr">
              <a:lnSpc>
                <a:spcPct val="90000"/>
              </a:lnSpc>
              <a:buNone/>
            </a:pPr>
            <a:r>
              <a:rPr lang="fr-FR" altLang="zh-CN" sz="1600" b="1" i="0">
                <a:solidFill>
                  <a:schemeClr val="tx1"/>
                </a:solidFill>
                <a:latin typeface="Arial"/>
                <a:ea typeface="ＭＳ Ｐゴシック"/>
                <a:cs typeface="ＭＳ Ｐゴシック"/>
              </a:rPr>
              <a:t>Configuration d'une adresse IPv4 statique</a:t>
            </a:r>
            <a:endParaRPr lang="fr-FR" altLang="zh-CN" sz="1600" b="1"/>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992" y="2052889"/>
            <a:ext cx="3943647" cy="4057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6518" y="2052889"/>
            <a:ext cx="4410859" cy="3845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193868" y="655648"/>
            <a:ext cx="8772157" cy="578066"/>
          </a:xfrm>
        </p:spPr>
        <p:txBody>
          <a:bodyPr>
            <a:normAutofit fontScale="90000"/>
          </a:bodyPr>
          <a:lstStyle/>
          <a:p>
            <a:pPr algn="l" defTabSz="814365">
              <a:spcBef>
                <a:spcPct val="0"/>
              </a:spcBef>
              <a:spcAft>
                <a:spcPct val="0"/>
              </a:spcAft>
              <a:buNone/>
            </a:pPr>
            <a:r>
              <a:rPr lang="fr-FR" sz="1800" b="1" i="0" dirty="0">
                <a:solidFill>
                  <a:srgbClr val="708CA1"/>
                </a:solidFill>
                <a:latin typeface="Arial"/>
                <a:ea typeface="ＭＳ Ｐゴシック"/>
                <a:cs typeface="ＭＳ Ｐゴシック"/>
              </a:rPr>
              <a:t>Adresses IPv4 de monodiffusion, de diffusion et de multidiffusion</a:t>
            </a:r>
            <a:br>
              <a:rPr lang="fr-FR" sz="1800" b="1" i="0" dirty="0">
                <a:solidFill>
                  <a:srgbClr val="708CA1"/>
                </a:solidFill>
                <a:latin typeface="Arial"/>
                <a:ea typeface="ＭＳ Ｐゴシック"/>
                <a:cs typeface="ＭＳ Ｐゴシック"/>
              </a:rPr>
            </a:br>
            <a:r>
              <a:rPr lang="fr-FR" sz="2600" b="1" i="0" dirty="0">
                <a:solidFill>
                  <a:srgbClr val="708CA1"/>
                </a:solidFill>
                <a:latin typeface="Arial"/>
                <a:ea typeface="ＭＳ Ｐゴシック"/>
                <a:cs typeface="ＭＳ Ｐゴシック"/>
              </a:rPr>
              <a:t>Attribution d'une adresse IPv4 dynamique à un hôte</a:t>
            </a:r>
            <a:endParaRPr lang="fr-FR" sz="2600" dirty="0">
              <a:latin typeface="Arial" charset="0"/>
            </a:endParaRPr>
          </a:p>
        </p:txBody>
      </p:sp>
      <p:sp>
        <p:nvSpPr>
          <p:cNvPr id="2" name="TextBox 1"/>
          <p:cNvSpPr txBox="1"/>
          <p:nvPr/>
        </p:nvSpPr>
        <p:spPr>
          <a:xfrm>
            <a:off x="5617029" y="4352756"/>
            <a:ext cx="2641600" cy="424732"/>
          </a:xfrm>
          <a:prstGeom prst="rect">
            <a:avLst/>
          </a:prstGeom>
          <a:noFill/>
        </p:spPr>
        <p:txBody>
          <a:bodyPr wrap="square" rtlCol="0">
            <a:spAutoFit/>
          </a:bodyPr>
          <a:lstStyle/>
          <a:p>
            <a:pPr algn="ctr">
              <a:lnSpc>
                <a:spcPct val="90000"/>
              </a:lnSpc>
              <a:buNone/>
            </a:pPr>
            <a:r>
              <a:rPr lang="fr-FR" sz="2400" b="0" i="0">
                <a:solidFill>
                  <a:schemeClr val="tx1"/>
                </a:solidFill>
                <a:latin typeface="Arial"/>
                <a:ea typeface="ＭＳ Ｐゴシック"/>
                <a:cs typeface="ＭＳ Ｐゴシック"/>
              </a:rPr>
              <a:t>Vérification</a:t>
            </a:r>
            <a:endParaRPr lang="fr-FR"/>
          </a:p>
        </p:txBody>
      </p:sp>
      <p:sp>
        <p:nvSpPr>
          <p:cNvPr id="3" name="TextBox 2"/>
          <p:cNvSpPr txBox="1"/>
          <p:nvPr/>
        </p:nvSpPr>
        <p:spPr>
          <a:xfrm>
            <a:off x="522514" y="5152571"/>
            <a:ext cx="8244115" cy="923330"/>
          </a:xfrm>
          <a:prstGeom prst="rect">
            <a:avLst/>
          </a:prstGeom>
          <a:noFill/>
        </p:spPr>
        <p:txBody>
          <a:bodyPr wrap="square" rtlCol="0">
            <a:spAutoFit/>
          </a:bodyPr>
          <a:lstStyle/>
          <a:p>
            <a:pPr algn="l">
              <a:buNone/>
            </a:pPr>
            <a:r>
              <a:rPr lang="fr-FR" sz="2000" b="0" i="0">
                <a:solidFill>
                  <a:schemeClr val="tx1"/>
                </a:solidFill>
                <a:latin typeface="Arial"/>
                <a:ea typeface="ＭＳ Ｐゴシック"/>
                <a:cs typeface="ＭＳ Ｐゴシック"/>
              </a:rPr>
              <a:t>DHCP : méthode privilégiée de « location » des adresses IPv4 aux hôtes sur les grands réseaux, car elle réduit la charge de travail de l'assistance technique et élimine presque toutes les erreurs d'entrée</a:t>
            </a:r>
            <a:endParaRPr lang="fr-FR" sz="200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410" y="1447347"/>
            <a:ext cx="3943335" cy="3488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6745" y="1447347"/>
            <a:ext cx="4772025"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4235014"/>
      </p:ext>
    </p:extLst>
  </p:cSld>
  <p:clrMapOvr>
    <a:masterClrMapping/>
  </p:clrMapOvr>
  <p:transition spd="med">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Adresses IPv4 de monodiffusion, de diffusion et de multidiffusion</a:t>
            </a:r>
            <a:br>
              <a:rPr lang="en-US" sz="1800" b="1" i="0">
                <a:solidFill>
                  <a:srgbClr val="708CA1"/>
                </a:solidFill>
                <a:latin typeface="Arial"/>
                <a:ea typeface="ＭＳ Ｐゴシック"/>
                <a:cs typeface="ＭＳ Ｐゴシック"/>
              </a:rPr>
            </a:br>
            <a:r>
              <a:rPr lang="en-US" sz="2800" b="1" i="0">
                <a:solidFill>
                  <a:srgbClr val="708CA1"/>
                </a:solidFill>
                <a:latin typeface="Arial"/>
                <a:ea typeface="ＭＳ Ｐゴシック"/>
                <a:cs typeface="ＭＳ Ｐゴシック"/>
              </a:rPr>
              <a:t>Transmission en monodiffusion</a:t>
            </a:r>
            <a:endParaRPr lang="en-US" sz="2800" dirty="0">
              <a:latin typeface="Arial" charset="0"/>
            </a:endParaRPr>
          </a:p>
        </p:txBody>
      </p:sp>
      <p:sp>
        <p:nvSpPr>
          <p:cNvPr id="4" name="Rectangle 3"/>
          <p:cNvSpPr/>
          <p:nvPr/>
        </p:nvSpPr>
        <p:spPr>
          <a:xfrm>
            <a:off x="326570" y="1236757"/>
            <a:ext cx="8222343" cy="1754326"/>
          </a:xfrm>
          <a:prstGeom prst="rect">
            <a:avLst/>
          </a:prstGeom>
        </p:spPr>
        <p:txBody>
          <a:bodyPr wrap="square">
            <a:spAutoFit/>
          </a:bodyPr>
          <a:lstStyle/>
          <a:p>
            <a:pPr algn="l">
              <a:buNone/>
            </a:pPr>
            <a:r>
              <a:rPr lang="fr-BE" sz="2400" b="0" i="0" dirty="0">
                <a:solidFill>
                  <a:schemeClr val="tx1"/>
                </a:solidFill>
                <a:latin typeface="Arial"/>
                <a:ea typeface="ＭＳ Ｐゴシック"/>
                <a:cs typeface="ＭＳ Ｐゴシック"/>
              </a:rPr>
              <a:t>Dans un réseau IPv4, les hôtes peuvent communiquer de trois façons :</a:t>
            </a:r>
          </a:p>
          <a:p>
            <a:pPr algn="l">
              <a:buNone/>
            </a:pPr>
            <a:endParaRPr lang="en-US" dirty="0"/>
          </a:p>
          <a:p>
            <a:pPr marL="457200" indent="-457200" algn="l">
              <a:buFont typeface="Arial"/>
              <a:buAutoNum type="arabicPeriod"/>
            </a:pPr>
            <a:r>
              <a:rPr lang="fr-BE" sz="2400" b="1" i="0" dirty="0">
                <a:solidFill>
                  <a:schemeClr val="tx1"/>
                </a:solidFill>
                <a:latin typeface="Arial"/>
                <a:ea typeface="ＭＳ Ｐゴシック"/>
                <a:cs typeface="ＭＳ Ｐゴシック"/>
              </a:rPr>
              <a:t>Monodiffusion (unicast)</a:t>
            </a:r>
            <a:r>
              <a:rPr lang="fr-BE" sz="2400" b="0" i="0" dirty="0">
                <a:solidFill>
                  <a:schemeClr val="tx1"/>
                </a:solidFill>
                <a:latin typeface="Arial"/>
                <a:ea typeface="ＭＳ Ｐゴシック"/>
                <a:cs typeface="ＭＳ Ｐゴシック"/>
              </a:rPr>
              <a:t> : consiste à envoyer un paquet d'un hôte à un autre</a:t>
            </a:r>
            <a:endParaRPr lang="en-US" dirty="0"/>
          </a:p>
        </p:txBody>
      </p:sp>
      <p:pic>
        <p:nvPicPr>
          <p:cNvPr id="2050" name="Picture 2"/>
          <p:cNvPicPr>
            <a:picLocks noChangeAspect="1" noChangeArrowheads="1"/>
          </p:cNvPicPr>
          <p:nvPr/>
        </p:nvPicPr>
        <p:blipFill>
          <a:blip r:embed="rId3" cstate="print"/>
          <a:stretch>
            <a:fillRect/>
          </a:stretch>
        </p:blipFill>
        <p:spPr bwMode="auto">
          <a:xfrm>
            <a:off x="2177142" y="3051983"/>
            <a:ext cx="4513943" cy="347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0686650"/>
      </p:ext>
    </p:extLst>
  </p:cSld>
  <p:clrMapOvr>
    <a:masterClrMapping/>
  </p:clrMapOvr>
  <p:transition spd="med">
    <p:wipe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Adresses IPv4 de monodiffusion, de diffusion et de multidiffusion</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Transmission en diffusion</a:t>
            </a:r>
            <a:endParaRPr lang="en-US" dirty="0">
              <a:latin typeface="Arial" charset="0"/>
            </a:endParaRPr>
          </a:p>
        </p:txBody>
      </p:sp>
      <p:sp>
        <p:nvSpPr>
          <p:cNvPr id="2" name="Content Placeholder 1"/>
          <p:cNvSpPr>
            <a:spLocks noGrp="1"/>
          </p:cNvSpPr>
          <p:nvPr>
            <p:ph idx="1"/>
          </p:nvPr>
        </p:nvSpPr>
        <p:spPr>
          <a:xfrm>
            <a:off x="213109" y="1379492"/>
            <a:ext cx="8733677" cy="713991"/>
          </a:xfrm>
        </p:spPr>
        <p:txBody>
          <a:bodyPr>
            <a:normAutofit fontScale="92500" lnSpcReduction="10000"/>
          </a:bodyPr>
          <a:lstStyle/>
          <a:p>
            <a:pPr marL="457200" indent="-457200" algn="l" defTabSz="814365">
              <a:spcBef>
                <a:spcPct val="50000"/>
              </a:spcBef>
              <a:spcAft>
                <a:spcPct val="0"/>
              </a:spcAft>
              <a:buClr>
                <a:srgbClr val="708CA1"/>
              </a:buClr>
              <a:buFont typeface="Arial"/>
              <a:buAutoNum type="arabicPeriod" startAt="2"/>
            </a:pPr>
            <a:r>
              <a:rPr lang="fr-BE" sz="2400" b="1" i="0" dirty="0">
                <a:solidFill>
                  <a:srgbClr val="000000"/>
                </a:solidFill>
                <a:latin typeface="Arial"/>
                <a:ea typeface="ＭＳ Ｐゴシック"/>
                <a:cs typeface="ＭＳ Ｐゴシック"/>
              </a:rPr>
              <a:t>Diffusion (broadcast)</a:t>
            </a:r>
            <a:r>
              <a:rPr lang="fr-BE" sz="2400" b="0" i="0" dirty="0">
                <a:solidFill>
                  <a:srgbClr val="000000"/>
                </a:solidFill>
                <a:latin typeface="Arial"/>
                <a:ea typeface="ＭＳ Ｐゴシック"/>
                <a:cs typeface="ＭＳ Ｐゴシック"/>
              </a:rPr>
              <a:t> : consiste à envoyer un paquet d'un hôte à tous les hôtes du réseau</a:t>
            </a:r>
            <a:endParaRPr lang="en-US" dirty="0"/>
          </a:p>
        </p:txBody>
      </p:sp>
      <p:pic>
        <p:nvPicPr>
          <p:cNvPr id="3074" name="Picture 2"/>
          <p:cNvPicPr>
            <a:picLocks noChangeAspect="1" noChangeArrowheads="1"/>
          </p:cNvPicPr>
          <p:nvPr/>
        </p:nvPicPr>
        <p:blipFill>
          <a:blip r:embed="rId3" cstate="print"/>
          <a:stretch>
            <a:fillRect/>
          </a:stretch>
        </p:blipFill>
        <p:spPr bwMode="auto">
          <a:xfrm>
            <a:off x="1101266" y="2399839"/>
            <a:ext cx="4880438" cy="3749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477142" y="2778044"/>
            <a:ext cx="2286000" cy="1200329"/>
          </a:xfrm>
          <a:prstGeom prst="rect">
            <a:avLst/>
          </a:prstGeom>
        </p:spPr>
        <p:txBody>
          <a:bodyPr wrap="square">
            <a:spAutoFit/>
          </a:bodyPr>
          <a:lstStyle/>
          <a:p>
            <a:pPr algn="ctr">
              <a:lnSpc>
                <a:spcPct val="90000"/>
              </a:lnSpc>
              <a:buNone/>
            </a:pPr>
            <a:r>
              <a:rPr lang="fr-BE" sz="2000" b="0" i="0" dirty="0">
                <a:solidFill>
                  <a:schemeClr val="tx1"/>
                </a:solidFill>
                <a:latin typeface="Arial"/>
                <a:ea typeface="ＭＳ Ｐゴシック"/>
                <a:cs typeface="ＭＳ Ｐゴシック"/>
              </a:rPr>
              <a:t>Les routeurs ne transmettent pas une diffusion limitée !</a:t>
            </a:r>
            <a:endParaRPr lang="en-US" sz="2000" dirty="0"/>
          </a:p>
        </p:txBody>
      </p:sp>
      <p:sp>
        <p:nvSpPr>
          <p:cNvPr id="15" name="Rectangle 14"/>
          <p:cNvSpPr/>
          <p:nvPr/>
        </p:nvSpPr>
        <p:spPr>
          <a:xfrm>
            <a:off x="5660570" y="2778044"/>
            <a:ext cx="3483429" cy="1200329"/>
          </a:xfrm>
          <a:prstGeom prst="rect">
            <a:avLst/>
          </a:prstGeom>
        </p:spPr>
        <p:txBody>
          <a:bodyPr wrap="square">
            <a:spAutoFit/>
          </a:bodyPr>
          <a:lstStyle/>
          <a:p>
            <a:pPr algn="l">
              <a:buNone/>
            </a:pPr>
            <a:r>
              <a:rPr lang="fr-BE" sz="2000" b="0" i="0" dirty="0">
                <a:solidFill>
                  <a:schemeClr val="tx1"/>
                </a:solidFill>
                <a:latin typeface="Arial"/>
                <a:ea typeface="ＭＳ Ｐゴシック"/>
                <a:cs typeface="ＭＳ Ｐゴシック"/>
              </a:rPr>
              <a:t>Diffusion dirigée</a:t>
            </a:r>
          </a:p>
          <a:p>
            <a:pPr marL="342900" indent="-342900" algn="l">
              <a:buFont typeface="Arial"/>
              <a:buChar char="•"/>
            </a:pPr>
            <a:r>
              <a:rPr lang="fr-BE" sz="2000" b="0" i="0" dirty="0">
                <a:solidFill>
                  <a:schemeClr val="tx1"/>
                </a:solidFill>
                <a:latin typeface="Arial"/>
                <a:ea typeface="ＭＳ Ｐゴシック"/>
                <a:cs typeface="ＭＳ Ｐゴシック"/>
              </a:rPr>
              <a:t>Destination 172.16.4.255 </a:t>
            </a:r>
          </a:p>
          <a:p>
            <a:pPr marL="342900" indent="-342900" algn="l">
              <a:buFont typeface="Arial"/>
              <a:buChar char="•"/>
            </a:pPr>
            <a:r>
              <a:rPr lang="fr-BE" sz="2000" b="0" i="0" dirty="0">
                <a:solidFill>
                  <a:schemeClr val="tx1"/>
                </a:solidFill>
                <a:latin typeface="Arial"/>
                <a:ea typeface="ＭＳ Ｐゴシック"/>
                <a:cs typeface="ＭＳ Ｐゴシック"/>
              </a:rPr>
              <a:t>Hôtes situés dans le réseau 172.16.4.0/24</a:t>
            </a:r>
            <a:endParaRPr lang="en-US" sz="2000" dirty="0"/>
          </a:p>
        </p:txBody>
      </p:sp>
    </p:spTree>
  </p:cSld>
  <p:clrMapOvr>
    <a:masterClrMapping/>
  </p:clrMapOvr>
  <p:transition spd="med">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Adresses IPv4 de monodiffusion, de diffusion et de multidiffusion</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Transmission en multidiffusion</a:t>
            </a:r>
            <a:endParaRPr lang="en-US" dirty="0">
              <a:latin typeface="Arial" charset="0"/>
            </a:endParaRPr>
          </a:p>
        </p:txBody>
      </p:sp>
      <p:sp>
        <p:nvSpPr>
          <p:cNvPr id="2" name="Content Placeholder 1"/>
          <p:cNvSpPr>
            <a:spLocks noGrp="1"/>
          </p:cNvSpPr>
          <p:nvPr>
            <p:ph idx="1"/>
          </p:nvPr>
        </p:nvSpPr>
        <p:spPr>
          <a:xfrm>
            <a:off x="169566" y="1452063"/>
            <a:ext cx="8733677" cy="5086416"/>
          </a:xfrm>
        </p:spPr>
        <p:txBody>
          <a:bodyPr>
            <a:normAutofit/>
          </a:bodyPr>
          <a:lstStyle/>
          <a:p>
            <a:pPr marL="342900" indent="-342900" algn="l" defTabSz="814365">
              <a:spcBef>
                <a:spcPct val="50000"/>
              </a:spcBef>
              <a:spcAft>
                <a:spcPct val="0"/>
              </a:spcAft>
              <a:buClr>
                <a:srgbClr val="708CA1"/>
              </a:buClr>
              <a:buFont typeface="Arial"/>
              <a:buChar char="•"/>
            </a:pPr>
            <a:r>
              <a:rPr lang="fr-BE" sz="2400" b="1" i="0" dirty="0">
                <a:solidFill>
                  <a:srgbClr val="000000"/>
                </a:solidFill>
                <a:latin typeface="Arial"/>
                <a:ea typeface="ＭＳ Ｐゴシック"/>
                <a:cs typeface="ＭＳ Ｐゴシック"/>
              </a:rPr>
              <a:t>Multidiffusion (multicast) </a:t>
            </a:r>
            <a:r>
              <a:rPr lang="fr-BE" sz="2400" b="0" i="0" dirty="0">
                <a:solidFill>
                  <a:srgbClr val="000000"/>
                </a:solidFill>
                <a:latin typeface="Arial"/>
                <a:ea typeface="ＭＳ Ｐゴシック"/>
                <a:cs typeface="ＭＳ Ｐゴシック"/>
              </a:rPr>
              <a:t>: consiste à envoyer un paquet d'un hôte à un groupe d'hôtes en particulier, même situés dans des réseaux différents</a:t>
            </a:r>
          </a:p>
          <a:p>
            <a:pPr marL="342900" indent="-342900" algn="l" defTabSz="814365">
              <a:spcBef>
                <a:spcPct val="50000"/>
              </a:spcBef>
              <a:spcAft>
                <a:spcPct val="0"/>
              </a:spcAft>
              <a:buClr>
                <a:srgbClr val="708CA1"/>
              </a:buClr>
              <a:buFont typeface="Arial"/>
              <a:buChar char="•"/>
            </a:pPr>
            <a:r>
              <a:rPr lang="fr-BE" sz="2400" b="0" i="0" dirty="0">
                <a:solidFill>
                  <a:srgbClr val="000000"/>
                </a:solidFill>
                <a:latin typeface="Arial"/>
                <a:ea typeface="ＭＳ Ｐゴシック"/>
                <a:cs typeface="ＭＳ Ｐゴシック"/>
              </a:rPr>
              <a:t>Réduit le trafic </a:t>
            </a:r>
            <a:endParaRPr lang="en-US" dirty="0"/>
          </a:p>
          <a:p>
            <a:pPr marL="342900" indent="-342900" algn="l" defTabSz="814365">
              <a:spcBef>
                <a:spcPct val="50000"/>
              </a:spcBef>
              <a:spcAft>
                <a:spcPct val="0"/>
              </a:spcAft>
              <a:buClr>
                <a:srgbClr val="708CA1"/>
              </a:buClr>
              <a:buFont typeface="Arial"/>
              <a:buChar char="•"/>
            </a:pPr>
            <a:r>
              <a:rPr lang="fr-BE" sz="2400" b="0" i="0" dirty="0">
                <a:solidFill>
                  <a:srgbClr val="000000"/>
                </a:solidFill>
                <a:latin typeface="Arial"/>
                <a:ea typeface="ＭＳ Ｐゴシック"/>
                <a:cs typeface="ＭＳ Ｐゴシック"/>
              </a:rPr>
              <a:t>Réservé à l'adressage à des groupes de multidiffusion - de 224.0.0.0 à 239.255.255.255 </a:t>
            </a:r>
          </a:p>
          <a:p>
            <a:pPr marL="342900" indent="-342900" algn="l" defTabSz="814365">
              <a:spcBef>
                <a:spcPct val="50000"/>
              </a:spcBef>
              <a:spcAft>
                <a:spcPct val="0"/>
              </a:spcAft>
              <a:buClr>
                <a:srgbClr val="708CA1"/>
              </a:buClr>
              <a:buFont typeface="Arial"/>
              <a:buChar char="•"/>
            </a:pPr>
            <a:r>
              <a:rPr lang="fr-BE" sz="2400" b="0" i="0" dirty="0">
                <a:solidFill>
                  <a:srgbClr val="000000"/>
                </a:solidFill>
                <a:latin typeface="Arial"/>
                <a:ea typeface="ＭＳ Ｐゴシック"/>
                <a:cs typeface="ＭＳ Ｐゴシック"/>
              </a:rPr>
              <a:t>link-local : de 224.0.0.0 à 224.0.0.255 (exemple : informations de routage échangées par les protocoles de routage)</a:t>
            </a:r>
          </a:p>
          <a:p>
            <a:pPr marL="342900" indent="-342900" algn="l" defTabSz="814365">
              <a:spcBef>
                <a:spcPct val="50000"/>
              </a:spcBef>
              <a:spcAft>
                <a:spcPct val="0"/>
              </a:spcAft>
              <a:buClr>
                <a:srgbClr val="708CA1"/>
              </a:buClr>
              <a:buFont typeface="Arial"/>
              <a:buChar char="•"/>
            </a:pPr>
            <a:r>
              <a:rPr lang="fr-BE" sz="2400" b="0" i="0" dirty="0">
                <a:solidFill>
                  <a:srgbClr val="000000"/>
                </a:solidFill>
                <a:latin typeface="Arial"/>
                <a:ea typeface="ＭＳ Ｐゴシック"/>
                <a:cs typeface="ＭＳ Ｐゴシック"/>
              </a:rPr>
              <a:t>Adresses d'une étendue globale : de 224.0.1.0 à 238.255.255.255</a:t>
            </a:r>
            <a:endParaRPr lang="en-US" dirty="0"/>
          </a:p>
          <a:p>
            <a:pPr marL="0" indent="0" algn="l" defTabSz="814365">
              <a:spcBef>
                <a:spcPct val="50000"/>
              </a:spcBef>
              <a:spcAft>
                <a:spcPct val="0"/>
              </a:spcAft>
              <a:buNone/>
            </a:pPr>
            <a:endParaRPr lang="en-US" dirty="0"/>
          </a:p>
          <a:p>
            <a:pPr marL="0" indent="0" algn="l" defTabSz="814365">
              <a:spcBef>
                <a:spcPct val="50000"/>
              </a:spcBef>
              <a:spcAft>
                <a:spcPct val="0"/>
              </a:spcAft>
              <a:buNone/>
            </a:pPr>
            <a:endParaRPr lang="en-US" dirty="0"/>
          </a:p>
        </p:txBody>
      </p:sp>
    </p:spTree>
    <p:extLst>
      <p:ext uri="{BB962C8B-B14F-4D97-AF65-F5344CB8AC3E}">
        <p14:creationId xmlns:p14="http://schemas.microsoft.com/office/powerpoint/2010/main" val="3037599730"/>
      </p:ext>
    </p:extLst>
  </p:cSld>
  <p:clrMapOvr>
    <a:masterClrMapping/>
  </p:clrMapOvr>
  <p:transition spd="med">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types d'adresses IPv4</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Les adresses IPv4 publiques et privées</a:t>
            </a:r>
            <a:endParaRPr lang="fr-FR">
              <a:latin typeface="Arial" charset="0"/>
            </a:endParaRPr>
          </a:p>
        </p:txBody>
      </p:sp>
      <p:sp>
        <p:nvSpPr>
          <p:cNvPr id="2" name="Content Placeholder 1"/>
          <p:cNvSpPr>
            <a:spLocks noGrp="1"/>
          </p:cNvSpPr>
          <p:nvPr>
            <p:ph idx="1"/>
          </p:nvPr>
        </p:nvSpPr>
        <p:spPr/>
        <p:txBody>
          <a:bodyPr>
            <a:normAutofit fontScale="85000" lnSpcReduction="20000"/>
          </a:bodyPr>
          <a:lstStyle/>
          <a:p>
            <a:pPr marL="0" indent="0" algn="l" defTabSz="814365">
              <a:lnSpc>
                <a:spcPct val="110000"/>
              </a:lnSpc>
              <a:spcBef>
                <a:spcPct val="50000"/>
              </a:spcBef>
              <a:spcAft>
                <a:spcPct val="0"/>
              </a:spcAft>
              <a:buNone/>
            </a:pPr>
            <a:r>
              <a:rPr lang="fr-FR" sz="2400" b="1" i="0" dirty="0">
                <a:solidFill>
                  <a:srgbClr val="000000"/>
                </a:solidFill>
                <a:latin typeface="Arial"/>
                <a:ea typeface="ＭＳ Ｐゴシック"/>
                <a:cs typeface="ＭＳ Ｐゴシック"/>
              </a:rPr>
              <a:t>Blocs d'adresses privées :</a:t>
            </a:r>
          </a:p>
          <a:p>
            <a:pPr marL="236555" indent="-236555" algn="l" defTabSz="814365">
              <a:lnSpc>
                <a:spcPct val="110000"/>
              </a:lnSpc>
              <a:spcBef>
                <a:spcPct val="50000"/>
              </a:spcBef>
              <a:spcAft>
                <a:spcPct val="0"/>
              </a:spcAft>
              <a:buClr>
                <a:srgbClr val="708CA1"/>
              </a:buClr>
              <a:buFont typeface="Wingdings"/>
              <a:buChar char="§"/>
            </a:pPr>
            <a:r>
              <a:rPr lang="fr-FR" sz="2400" b="0" i="0" dirty="0">
                <a:solidFill>
                  <a:srgbClr val="000000"/>
                </a:solidFill>
                <a:latin typeface="Arial"/>
                <a:ea typeface="ＭＳ Ｐゴシック"/>
                <a:cs typeface="ＭＳ Ｐゴシック"/>
              </a:rPr>
              <a:t>Les hôtes qui n'ont pas besoin d'accéder à Internet peuvent utiliser des adresses privées</a:t>
            </a:r>
          </a:p>
          <a:p>
            <a:pPr marL="236555" indent="-236555" algn="l" defTabSz="814365">
              <a:lnSpc>
                <a:spcPct val="110000"/>
              </a:lnSpc>
              <a:spcBef>
                <a:spcPct val="50000"/>
              </a:spcBef>
              <a:spcAft>
                <a:spcPct val="0"/>
              </a:spcAft>
              <a:buClr>
                <a:srgbClr val="708CA1"/>
              </a:buClr>
              <a:buFont typeface="Wingdings"/>
              <a:buChar char="§"/>
            </a:pPr>
            <a:r>
              <a:rPr lang="fr-FR" sz="2400" b="0" i="0" dirty="0">
                <a:solidFill>
                  <a:srgbClr val="000000"/>
                </a:solidFill>
                <a:latin typeface="Arial"/>
                <a:ea typeface="ＭＳ Ｐゴシック"/>
                <a:cs typeface="ＭＳ Ｐゴシック"/>
              </a:rPr>
              <a:t>10.0.0.0 à 10.255.255.255 (10.0.0.0/8)</a:t>
            </a:r>
          </a:p>
          <a:p>
            <a:pPr marL="236555" indent="-236555" algn="l" defTabSz="814365">
              <a:lnSpc>
                <a:spcPct val="110000"/>
              </a:lnSpc>
              <a:spcBef>
                <a:spcPct val="50000"/>
              </a:spcBef>
              <a:spcAft>
                <a:spcPct val="0"/>
              </a:spcAft>
              <a:buClr>
                <a:srgbClr val="708CA1"/>
              </a:buClr>
              <a:buFont typeface="Wingdings"/>
              <a:buChar char="§"/>
            </a:pPr>
            <a:r>
              <a:rPr lang="fr-FR" sz="2400" b="0" i="0" dirty="0">
                <a:solidFill>
                  <a:srgbClr val="000000"/>
                </a:solidFill>
                <a:latin typeface="Arial"/>
                <a:ea typeface="ＭＳ Ｐゴシック"/>
                <a:cs typeface="ＭＳ Ｐゴシック"/>
              </a:rPr>
              <a:t>172.16.0.0 à 172.31.255.255 (172.16.0.0/12)</a:t>
            </a:r>
          </a:p>
          <a:p>
            <a:pPr marL="236555" indent="-236555" algn="l" defTabSz="814365">
              <a:lnSpc>
                <a:spcPct val="110000"/>
              </a:lnSpc>
              <a:spcBef>
                <a:spcPct val="50000"/>
              </a:spcBef>
              <a:spcAft>
                <a:spcPct val="0"/>
              </a:spcAft>
              <a:buClr>
                <a:srgbClr val="708CA1"/>
              </a:buClr>
              <a:buFont typeface="Wingdings"/>
              <a:buChar char="§"/>
            </a:pPr>
            <a:r>
              <a:rPr lang="fr-FR" sz="2400" b="0" i="0" dirty="0">
                <a:solidFill>
                  <a:srgbClr val="000000"/>
                </a:solidFill>
                <a:latin typeface="Arial"/>
                <a:ea typeface="ＭＳ Ｐゴシック"/>
                <a:cs typeface="ＭＳ Ｐゴシック"/>
              </a:rPr>
              <a:t>192.168.0.0 à 192.168.255.255 (192.168.0.0/16)</a:t>
            </a:r>
          </a:p>
          <a:p>
            <a:pPr marL="0" indent="0" algn="l" defTabSz="814365">
              <a:lnSpc>
                <a:spcPct val="110000"/>
              </a:lnSpc>
              <a:spcBef>
                <a:spcPct val="50000"/>
              </a:spcBef>
              <a:spcAft>
                <a:spcPct val="0"/>
              </a:spcAft>
              <a:buNone/>
            </a:pPr>
            <a:r>
              <a:rPr lang="fr-FR" sz="2400" b="1" i="0" dirty="0">
                <a:solidFill>
                  <a:srgbClr val="000000"/>
                </a:solidFill>
                <a:latin typeface="Arial"/>
                <a:ea typeface="ＭＳ Ｐゴシック"/>
                <a:cs typeface="ＭＳ Ｐゴシック"/>
              </a:rPr>
              <a:t>Adresses d'un espace d'adressage partagé : </a:t>
            </a:r>
          </a:p>
          <a:p>
            <a:pPr marL="236555" indent="-236555" algn="l" defTabSz="814365">
              <a:lnSpc>
                <a:spcPct val="110000"/>
              </a:lnSpc>
              <a:spcBef>
                <a:spcPct val="50000"/>
              </a:spcBef>
              <a:spcAft>
                <a:spcPct val="0"/>
              </a:spcAft>
              <a:buClr>
                <a:srgbClr val="708CA1"/>
              </a:buClr>
              <a:buFont typeface="Wingdings"/>
              <a:buChar char="§"/>
            </a:pPr>
            <a:r>
              <a:rPr lang="fr-FR" sz="2400" b="0" i="0" dirty="0">
                <a:solidFill>
                  <a:srgbClr val="000000"/>
                </a:solidFill>
                <a:latin typeface="Arial"/>
                <a:ea typeface="ＭＳ Ｐゴシック"/>
                <a:cs typeface="ＭＳ Ｐゴシック"/>
              </a:rPr>
              <a:t>Ne sont pas globalement routables</a:t>
            </a:r>
          </a:p>
          <a:p>
            <a:pPr marL="236555" indent="-236555" algn="l" defTabSz="814365">
              <a:lnSpc>
                <a:spcPct val="110000"/>
              </a:lnSpc>
              <a:spcBef>
                <a:spcPct val="50000"/>
              </a:spcBef>
              <a:spcAft>
                <a:spcPct val="0"/>
              </a:spcAft>
              <a:buClr>
                <a:srgbClr val="708CA1"/>
              </a:buClr>
              <a:buFont typeface="Wingdings"/>
              <a:buChar char="§"/>
            </a:pPr>
            <a:r>
              <a:rPr lang="fr-FR" sz="2400" b="0" i="0" dirty="0">
                <a:solidFill>
                  <a:srgbClr val="000000"/>
                </a:solidFill>
                <a:latin typeface="Arial"/>
                <a:ea typeface="ＭＳ Ｐゴシック"/>
                <a:cs typeface="ＭＳ Ｐゴシック"/>
              </a:rPr>
              <a:t>Destinées uniquement à un usage dans les réseaux des fournisseurs d'accès</a:t>
            </a:r>
          </a:p>
          <a:p>
            <a:pPr marL="236555" indent="-236555" algn="l" defTabSz="814365">
              <a:lnSpc>
                <a:spcPct val="110000"/>
              </a:lnSpc>
              <a:spcBef>
                <a:spcPct val="50000"/>
              </a:spcBef>
              <a:spcAft>
                <a:spcPct val="0"/>
              </a:spcAft>
              <a:buClr>
                <a:srgbClr val="708CA1"/>
              </a:buClr>
              <a:buFont typeface="Wingdings"/>
              <a:buChar char="§"/>
            </a:pPr>
            <a:r>
              <a:rPr lang="fr-FR" sz="2400" b="0" i="0" dirty="0">
                <a:solidFill>
                  <a:srgbClr val="000000"/>
                </a:solidFill>
                <a:latin typeface="Arial"/>
                <a:ea typeface="ＭＳ Ｐゴシック"/>
                <a:cs typeface="ＭＳ Ｐゴシック"/>
              </a:rPr>
              <a:t>Bloc d'adresses : 100.64.0.0/10</a:t>
            </a:r>
          </a:p>
        </p:txBody>
      </p:sp>
    </p:spTree>
  </p:cSld>
  <p:clrMapOvr>
    <a:masterClrMapping/>
  </p:clrMapOvr>
  <p:transition spd="med">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types d'adresses IPv4</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Les adresses IPv4 réservées</a:t>
            </a:r>
            <a:endParaRPr lang="en-US" dirty="0">
              <a:latin typeface="Arial" charset="0"/>
            </a:endParaRPr>
          </a:p>
        </p:txBody>
      </p:sp>
      <p:sp>
        <p:nvSpPr>
          <p:cNvPr id="2" name="Content Placeholder 1"/>
          <p:cNvSpPr>
            <a:spLocks noGrp="1"/>
          </p:cNvSpPr>
          <p:nvPr>
            <p:ph idx="1"/>
          </p:nvPr>
        </p:nvSpPr>
        <p:spPr>
          <a:xfrm>
            <a:off x="213109" y="1379492"/>
            <a:ext cx="8733677" cy="5311594"/>
          </a:xfrm>
        </p:spPr>
        <p:txBody>
          <a:bodyPr>
            <a:normAutofit fontScale="92500" lnSpcReduction="10000"/>
          </a:bodyPr>
          <a:lstStyle/>
          <a:p>
            <a:pPr marL="236555" indent="-236555" algn="l" defTabSz="814365">
              <a:lnSpc>
                <a:spcPct val="100000"/>
              </a:lnSpc>
              <a:spcBef>
                <a:spcPct val="50000"/>
              </a:spcBef>
              <a:spcAft>
                <a:spcPct val="0"/>
              </a:spcAft>
              <a:buClr>
                <a:srgbClr val="708CA1"/>
              </a:buClr>
              <a:buFont typeface="Wingdings"/>
              <a:buChar char="§"/>
            </a:pPr>
            <a:r>
              <a:rPr lang="fr-BE" sz="2400" b="1" i="0" dirty="0">
                <a:solidFill>
                  <a:srgbClr val="000000"/>
                </a:solidFill>
                <a:latin typeface="Arial"/>
                <a:ea typeface="ＭＳ Ｐゴシック"/>
                <a:cs typeface="ＭＳ Ｐゴシック"/>
              </a:rPr>
              <a:t>Adresses réseau et de diffusion :</a:t>
            </a:r>
            <a:r>
              <a:rPr lang="fr-BE" sz="2400" b="0" i="0" dirty="0">
                <a:solidFill>
                  <a:srgbClr val="000000"/>
                </a:solidFill>
                <a:latin typeface="Arial"/>
                <a:ea typeface="ＭＳ Ｐゴシック"/>
                <a:cs typeface="ＭＳ Ｐゴシック"/>
              </a:rPr>
              <a:t> dans chaque réseau, les première et dernière adresses ne peuvent pas être attribuées à des hôtes</a:t>
            </a:r>
            <a:endParaRPr lang="en-US" dirty="0"/>
          </a:p>
          <a:p>
            <a:pPr marL="236555" indent="-236555" algn="l" defTabSz="814365">
              <a:lnSpc>
                <a:spcPct val="100000"/>
              </a:lnSpc>
              <a:spcBef>
                <a:spcPct val="50000"/>
              </a:spcBef>
              <a:spcAft>
                <a:spcPct val="0"/>
              </a:spcAft>
              <a:buClr>
                <a:srgbClr val="708CA1"/>
              </a:buClr>
              <a:buFont typeface="Wingdings"/>
              <a:buChar char="§"/>
            </a:pPr>
            <a:r>
              <a:rPr lang="fr-BE" sz="2400" b="1" i="0" dirty="0">
                <a:solidFill>
                  <a:srgbClr val="000000"/>
                </a:solidFill>
                <a:latin typeface="Arial"/>
                <a:ea typeface="ＭＳ Ｐゴシック"/>
                <a:cs typeface="ＭＳ Ｐゴシック"/>
              </a:rPr>
              <a:t>Adresse de bouclage : </a:t>
            </a:r>
            <a:r>
              <a:rPr lang="fr-BE" sz="2400" b="0" i="0" dirty="0">
                <a:solidFill>
                  <a:srgbClr val="000000"/>
                </a:solidFill>
                <a:latin typeface="Arial"/>
                <a:ea typeface="ＭＳ Ｐゴシック"/>
                <a:cs typeface="ＭＳ Ｐゴシック"/>
              </a:rPr>
              <a:t>127.0.0.1 est une adresse spéciale utilisée par les hôtes pour diriger le trafic vers eux-mêmes (les adresses de 127.0.0.0 à 127.255.255.255 sont réservées)</a:t>
            </a:r>
            <a:endParaRPr lang="en-US" dirty="0"/>
          </a:p>
          <a:p>
            <a:pPr marL="236555" indent="-236555" algn="l" defTabSz="814365">
              <a:lnSpc>
                <a:spcPct val="100000"/>
              </a:lnSpc>
              <a:spcBef>
                <a:spcPct val="50000"/>
              </a:spcBef>
              <a:spcAft>
                <a:spcPct val="0"/>
              </a:spcAft>
              <a:buClr>
                <a:srgbClr val="708CA1"/>
              </a:buClr>
              <a:buFont typeface="Wingdings"/>
              <a:buChar char="§"/>
            </a:pPr>
            <a:r>
              <a:rPr lang="fr-BE" sz="2400" b="1" i="0" dirty="0">
                <a:solidFill>
                  <a:srgbClr val="000000"/>
                </a:solidFill>
                <a:latin typeface="Arial"/>
                <a:ea typeface="ＭＳ Ｐゴシック"/>
                <a:cs typeface="ＭＳ Ｐゴシック"/>
              </a:rPr>
              <a:t>Adresse link-local : </a:t>
            </a:r>
            <a:r>
              <a:rPr lang="fr-BE" sz="2400" b="0" i="0" dirty="0">
                <a:solidFill>
                  <a:srgbClr val="000000"/>
                </a:solidFill>
                <a:latin typeface="Arial"/>
                <a:ea typeface="ＭＳ Ｐゴシック"/>
                <a:cs typeface="ＭＳ Ｐゴシック"/>
              </a:rPr>
              <a:t>les adresses de 169.254.0.0 à 169.254.255.255 (169.254.0.0/16) peuvent être automatiquement attribuées à l'hôte local</a:t>
            </a:r>
            <a:endParaRPr lang="en-US" dirty="0"/>
          </a:p>
          <a:p>
            <a:pPr marL="236555" indent="-236555" algn="l" defTabSz="814365">
              <a:lnSpc>
                <a:spcPct val="100000"/>
              </a:lnSpc>
              <a:spcBef>
                <a:spcPct val="50000"/>
              </a:spcBef>
              <a:spcAft>
                <a:spcPct val="0"/>
              </a:spcAft>
              <a:buClr>
                <a:srgbClr val="708CA1"/>
              </a:buClr>
              <a:buFont typeface="Wingdings"/>
              <a:buChar char="§"/>
            </a:pPr>
            <a:r>
              <a:rPr lang="fr-BE" sz="2400" b="1" i="0" dirty="0">
                <a:solidFill>
                  <a:srgbClr val="000000"/>
                </a:solidFill>
                <a:latin typeface="Arial"/>
                <a:ea typeface="ＭＳ Ｐゴシック"/>
                <a:cs typeface="ＭＳ Ｐゴシック"/>
              </a:rPr>
              <a:t>Adresses TEST-NET :</a:t>
            </a:r>
            <a:r>
              <a:rPr lang="fr-BE" sz="2400" b="0" i="0" dirty="0">
                <a:solidFill>
                  <a:srgbClr val="000000"/>
                </a:solidFill>
                <a:latin typeface="Arial"/>
                <a:ea typeface="ＭＳ Ｐゴシック"/>
                <a:cs typeface="ＭＳ Ｐゴシック"/>
              </a:rPr>
              <a:t> les adresses de 192.0.2.0 à 192.0.2.255 (192.0.2.0/24) sont réservées à des fins pédagogiques et utilisées dans la documentation et dans des exemples de réseau</a:t>
            </a:r>
            <a:endParaRPr lang="en-US" dirty="0"/>
          </a:p>
          <a:p>
            <a:pPr marL="236555" indent="-236555" algn="l" defTabSz="814365">
              <a:lnSpc>
                <a:spcPct val="100000"/>
              </a:lnSpc>
              <a:spcBef>
                <a:spcPct val="50000"/>
              </a:spcBef>
              <a:spcAft>
                <a:spcPct val="0"/>
              </a:spcAft>
              <a:buClr>
                <a:srgbClr val="708CA1"/>
              </a:buClr>
              <a:buFont typeface="Wingdings"/>
              <a:buChar char="§"/>
            </a:pPr>
            <a:r>
              <a:rPr lang="fr-BE" sz="2400" b="1" i="0" dirty="0">
                <a:solidFill>
                  <a:srgbClr val="000000"/>
                </a:solidFill>
                <a:latin typeface="Arial"/>
                <a:ea typeface="ＭＳ Ｐゴシック"/>
                <a:cs typeface="ＭＳ Ｐゴシック"/>
              </a:rPr>
              <a:t>Adresses expérimentales :</a:t>
            </a:r>
            <a:r>
              <a:rPr lang="fr-BE" sz="2400" b="0" i="0" dirty="0">
                <a:solidFill>
                  <a:srgbClr val="000000"/>
                </a:solidFill>
                <a:latin typeface="Arial"/>
                <a:ea typeface="ＭＳ Ｐゴシック"/>
                <a:cs typeface="ＭＳ Ｐゴシック"/>
              </a:rPr>
              <a:t> les adresses de 240.0.0.0 à 255.255.255.254 sont indiquées comme étant réservées</a:t>
            </a:r>
            <a:endParaRPr lang="en-US" b="1" dirty="0"/>
          </a:p>
        </p:txBody>
      </p:sp>
    </p:spTree>
    <p:extLst>
      <p:ext uri="{BB962C8B-B14F-4D97-AF65-F5344CB8AC3E}">
        <p14:creationId xmlns:p14="http://schemas.microsoft.com/office/powerpoint/2010/main" val="3560924210"/>
      </p:ext>
    </p:extLst>
  </p:cSld>
  <p:clrMapOvr>
    <a:masterClrMapping/>
  </p:clrMapOvr>
  <p:transition spd="med">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tretch>
            <a:fillRect/>
          </a:stretch>
        </p:blipFill>
        <p:spPr bwMode="auto">
          <a:xfrm>
            <a:off x="2158181" y="1291769"/>
            <a:ext cx="4184562" cy="5268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7" name="Rectangle 2"/>
          <p:cNvSpPr>
            <a:spLocks noGrp="1" noChangeArrowheads="1"/>
          </p:cNvSpPr>
          <p:nvPr>
            <p:ph type="title"/>
          </p:nvPr>
        </p:nvSpPr>
        <p:spPr/>
        <p:txBody>
          <a:bodyPr>
            <a:normAutofit fontScale="90000"/>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 masque de sous-réseau IPv4</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Réseau, hôte et adresses de diffusion IPv4</a:t>
            </a:r>
            <a:endParaRPr lang="en-US" dirty="0">
              <a:latin typeface="Arial" charset="0"/>
            </a:endParaRPr>
          </a:p>
        </p:txBody>
      </p:sp>
    </p:spTree>
  </p:cSld>
  <p:clrMapOvr>
    <a:masterClrMapping/>
  </p:clrMapOvr>
  <p:transition spd="med">
    <p:wipe dir="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 masque de sous-réseau IPv4</a:t>
            </a:r>
            <a:br>
              <a:rPr lang="en-US" sz="16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Première et dernière adresses d'hôte</a:t>
            </a:r>
            <a:endParaRPr lang="en-US" dirty="0">
              <a:latin typeface="Arial" charset="0"/>
            </a:endParaRPr>
          </a:p>
        </p:txBody>
      </p:sp>
      <p:pic>
        <p:nvPicPr>
          <p:cNvPr id="2050" name="Picture 2" descr="E:\Work\CIE105259_Netacad Team\CCNA1_OPS-noroz-30397_Final version\1\FR\fr_ITN_Instructor-PPTs\graphics\Chapter8\ITN_instructorPPT_Chapter8_Page15-1.jpg"/>
          <p:cNvPicPr>
            <a:picLocks noChangeAspect="1" noChangeArrowheads="1"/>
          </p:cNvPicPr>
          <p:nvPr/>
        </p:nvPicPr>
        <p:blipFill>
          <a:blip r:embed="rId3" cstate="print"/>
          <a:srcRect/>
          <a:stretch>
            <a:fillRect/>
          </a:stretch>
        </p:blipFill>
        <p:spPr bwMode="auto">
          <a:xfrm>
            <a:off x="2005672" y="1565276"/>
            <a:ext cx="4453184" cy="4574268"/>
          </a:xfrm>
          <a:prstGeom prst="rect">
            <a:avLst/>
          </a:prstGeom>
          <a:noFill/>
        </p:spPr>
      </p:pic>
    </p:spTree>
  </p:cSld>
  <p:clrMapOvr>
    <a:masterClrMapping/>
  </p:clrMapOvr>
  <p:transition spd="med">
    <p:wipe dir="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algn="l" defTabSz="814365">
              <a:spcBef>
                <a:spcPct val="0"/>
              </a:spcBef>
              <a:spcAft>
                <a:spcPct val="0"/>
              </a:spcAft>
              <a:buNone/>
            </a:pPr>
            <a:r>
              <a:rPr lang="en-US" sz="1800" b="1" dirty="0" err="1">
                <a:solidFill>
                  <a:srgbClr val="708CA1"/>
                </a:solidFill>
                <a:latin typeface="Arial"/>
                <a:ea typeface="ＭＳ Ｐゴシック"/>
                <a:cs typeface="ＭＳ Ｐゴシック"/>
              </a:rPr>
              <a:t>Adresse</a:t>
            </a:r>
            <a:r>
              <a:rPr lang="en-US" sz="1800" b="1" dirty="0">
                <a:solidFill>
                  <a:srgbClr val="708CA1"/>
                </a:solidFill>
                <a:latin typeface="Arial"/>
                <a:ea typeface="ＭＳ Ｐゴシック"/>
                <a:cs typeface="ＭＳ Ｐゴシック"/>
              </a:rPr>
              <a:t> </a:t>
            </a:r>
            <a:r>
              <a:rPr lang="en-US" sz="1800" b="1" dirty="0" err="1">
                <a:solidFill>
                  <a:srgbClr val="708CA1"/>
                </a:solidFill>
                <a:latin typeface="Arial"/>
                <a:ea typeface="ＭＳ Ｐゴシック"/>
                <a:cs typeface="ＭＳ Ｐゴシック"/>
              </a:rPr>
              <a:t>Réseau</a:t>
            </a:r>
            <a:r>
              <a:rPr lang="en-US" sz="1800" b="1" dirty="0">
                <a:solidFill>
                  <a:srgbClr val="708CA1"/>
                </a:solidFill>
                <a:latin typeface="Arial"/>
                <a:ea typeface="ＭＳ Ｐゴシック"/>
                <a:cs typeface="ＭＳ Ｐゴシック"/>
              </a:rPr>
              <a:t>:</a:t>
            </a:r>
            <a:br>
              <a:rPr lang="en-US" sz="3200" b="1" i="0" dirty="0">
                <a:solidFill>
                  <a:srgbClr val="708CA1"/>
                </a:solidFill>
                <a:latin typeface="Arial"/>
                <a:ea typeface="ＭＳ Ｐゴシック"/>
                <a:cs typeface="ＭＳ Ｐゴシック"/>
              </a:rPr>
            </a:br>
            <a:r>
              <a:rPr lang="en-US" sz="3200" b="1" i="0" dirty="0" err="1">
                <a:solidFill>
                  <a:srgbClr val="708CA1"/>
                </a:solidFill>
                <a:latin typeface="Arial"/>
                <a:ea typeface="ＭＳ Ｐゴシック"/>
                <a:cs typeface="ＭＳ Ｐゴシック"/>
              </a:rPr>
              <a:t>Opération</a:t>
            </a:r>
            <a:r>
              <a:rPr lang="en-US" sz="3200" b="1" i="0" dirty="0">
                <a:solidFill>
                  <a:srgbClr val="708CA1"/>
                </a:solidFill>
                <a:latin typeface="Arial"/>
                <a:ea typeface="ＭＳ Ｐゴシック"/>
                <a:cs typeface="ＭＳ Ｐゴシック"/>
              </a:rPr>
              <a:t> AND au </a:t>
            </a:r>
            <a:r>
              <a:rPr lang="en-US" sz="3200" b="1" i="0" dirty="0" err="1">
                <a:solidFill>
                  <a:srgbClr val="708CA1"/>
                </a:solidFill>
                <a:latin typeface="Arial"/>
                <a:ea typeface="ＭＳ Ｐゴシック"/>
                <a:cs typeface="ＭＳ Ｐゴシック"/>
              </a:rPr>
              <a:t>niveau</a:t>
            </a:r>
            <a:r>
              <a:rPr lang="en-US" sz="3200" b="1" i="0" dirty="0">
                <a:solidFill>
                  <a:srgbClr val="708CA1"/>
                </a:solidFill>
                <a:latin typeface="Arial"/>
                <a:ea typeface="ＭＳ Ｐゴシック"/>
                <a:cs typeface="ＭＳ Ｐゴシック"/>
              </a:rPr>
              <a:t> du bit</a:t>
            </a:r>
            <a:endParaRPr lang="en-US" dirty="0">
              <a:latin typeface="Arial" charset="0"/>
            </a:endParaRPr>
          </a:p>
        </p:txBody>
      </p:sp>
      <p:pic>
        <p:nvPicPr>
          <p:cNvPr id="11266" name="Picture 2"/>
          <p:cNvPicPr>
            <a:picLocks noChangeAspect="1" noChangeArrowheads="1"/>
          </p:cNvPicPr>
          <p:nvPr/>
        </p:nvPicPr>
        <p:blipFill>
          <a:blip r:embed="rId3" cstate="print"/>
          <a:srcRect t="9018" b="10538"/>
          <a:stretch>
            <a:fillRect/>
          </a:stretch>
        </p:blipFill>
        <p:spPr bwMode="auto">
          <a:xfrm>
            <a:off x="438159" y="1596572"/>
            <a:ext cx="7932704"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84237" y="5912663"/>
            <a:ext cx="7960192" cy="424732"/>
          </a:xfrm>
          <a:prstGeom prst="rect">
            <a:avLst/>
          </a:prstGeom>
          <a:noFill/>
        </p:spPr>
        <p:txBody>
          <a:bodyPr wrap="none" rtlCol="0">
            <a:spAutoFit/>
          </a:bodyPr>
          <a:lstStyle/>
          <a:p>
            <a:pPr algn="ctr">
              <a:lnSpc>
                <a:spcPct val="90000"/>
              </a:lnSpc>
              <a:buNone/>
            </a:pPr>
            <a:r>
              <a:rPr lang="fr-BE" sz="2400" b="0" i="0">
                <a:solidFill>
                  <a:schemeClr val="tx1"/>
                </a:solidFill>
                <a:latin typeface="Arial"/>
                <a:ea typeface="ＭＳ Ｐゴシック"/>
                <a:cs typeface="ＭＳ Ｐゴシック"/>
              </a:rPr>
              <a:t> 1 AND 1 = </a:t>
            </a:r>
            <a:r>
              <a:rPr lang="fr-BE" sz="2400" b="0" i="0">
                <a:solidFill>
                  <a:srgbClr val="FF0000"/>
                </a:solidFill>
                <a:latin typeface="Arial"/>
                <a:ea typeface="ＭＳ Ｐゴシック"/>
                <a:cs typeface="ＭＳ Ｐゴシック"/>
              </a:rPr>
              <a:t>1</a:t>
            </a:r>
            <a:r>
              <a:rPr lang="fr-BE" sz="2400" b="0" i="0">
                <a:solidFill>
                  <a:schemeClr val="tx1"/>
                </a:solidFill>
                <a:latin typeface="Arial"/>
                <a:ea typeface="ＭＳ Ｐゴシック"/>
                <a:cs typeface="ＭＳ Ｐゴシック"/>
              </a:rPr>
              <a:t>    1 AND 0 = </a:t>
            </a:r>
            <a:r>
              <a:rPr lang="fr-BE" sz="2400" b="0" i="0">
                <a:solidFill>
                  <a:srgbClr val="FF0000"/>
                </a:solidFill>
                <a:latin typeface="Arial"/>
                <a:ea typeface="ＭＳ Ｐゴシック"/>
                <a:cs typeface="ＭＳ Ｐゴシック"/>
              </a:rPr>
              <a:t>0</a:t>
            </a:r>
            <a:r>
              <a:rPr lang="fr-BE" sz="2400" b="0" i="0">
                <a:solidFill>
                  <a:schemeClr val="tx1"/>
                </a:solidFill>
                <a:latin typeface="Arial"/>
                <a:ea typeface="ＭＳ Ｐゴシック"/>
                <a:cs typeface="ＭＳ Ｐゴシック"/>
              </a:rPr>
              <a:t>    0 AND 1 = </a:t>
            </a:r>
            <a:r>
              <a:rPr lang="fr-BE" sz="2400" b="0" i="0">
                <a:solidFill>
                  <a:srgbClr val="FF0000"/>
                </a:solidFill>
                <a:latin typeface="Arial"/>
                <a:ea typeface="ＭＳ Ｐゴシック"/>
                <a:cs typeface="ＭＳ Ｐゴシック"/>
              </a:rPr>
              <a:t>0</a:t>
            </a:r>
            <a:r>
              <a:rPr lang="fr-BE" sz="2400" b="0" i="0">
                <a:solidFill>
                  <a:schemeClr val="tx1"/>
                </a:solidFill>
                <a:latin typeface="Arial"/>
                <a:ea typeface="ＭＳ Ｐゴシック"/>
                <a:cs typeface="ＭＳ Ｐゴシック"/>
              </a:rPr>
              <a:t>    0 AND 0 = </a:t>
            </a:r>
            <a:r>
              <a:rPr lang="fr-BE" sz="2400" b="0" i="0">
                <a:solidFill>
                  <a:srgbClr val="FF0000"/>
                </a:solidFill>
                <a:latin typeface="Arial"/>
                <a:ea typeface="ＭＳ Ｐゴシック"/>
                <a:cs typeface="ＭＳ Ｐゴシック"/>
              </a:rPr>
              <a:t>0</a:t>
            </a:r>
            <a:endParaRPr lang="en-US" dirty="0">
              <a:solidFill>
                <a:srgbClr val="FF0000"/>
              </a:solidFill>
            </a:endParaRPr>
          </a:p>
        </p:txBody>
      </p:sp>
    </p:spTree>
  </p:cSld>
  <p:clrMapOvr>
    <a:masterClrMapping/>
  </p:clrMapOvr>
  <p:transition spd="med">
    <p:wipe dir="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66</a:t>
            </a:fld>
            <a:endParaRPr lang="en-US"/>
          </a:p>
        </p:txBody>
      </p:sp>
      <p:pic>
        <p:nvPicPr>
          <p:cNvPr id="7170" name="Picture 2"/>
          <p:cNvPicPr>
            <a:picLocks noGrp="1" noChangeAspect="1" noChangeArrowheads="1"/>
          </p:cNvPicPr>
          <p:nvPr>
            <p:ph idx="1"/>
          </p:nvPr>
        </p:nvPicPr>
        <p:blipFill>
          <a:blip r:embed="rId2"/>
          <a:srcRect/>
          <a:stretch>
            <a:fillRect/>
          </a:stretch>
        </p:blipFill>
        <p:spPr bwMode="auto">
          <a:xfrm>
            <a:off x="500034" y="857232"/>
            <a:ext cx="8072494" cy="4929222"/>
          </a:xfrm>
          <a:prstGeom prst="rect">
            <a:avLst/>
          </a:prstGeom>
          <a:noFill/>
          <a:ln w="9525">
            <a:noFill/>
            <a:miter lim="800000"/>
            <a:headEnd/>
            <a:tailEnd/>
          </a:ln>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67</a:t>
            </a:fld>
            <a:endParaRPr lang="en-US"/>
          </a:p>
        </p:txBody>
      </p:sp>
      <p:pic>
        <p:nvPicPr>
          <p:cNvPr id="8194" name="Picture 2"/>
          <p:cNvPicPr>
            <a:picLocks noGrp="1" noChangeAspect="1" noChangeArrowheads="1"/>
          </p:cNvPicPr>
          <p:nvPr>
            <p:ph idx="1"/>
          </p:nvPr>
        </p:nvPicPr>
        <p:blipFill>
          <a:blip r:embed="rId2"/>
          <a:srcRect/>
          <a:stretch>
            <a:fillRect/>
          </a:stretch>
        </p:blipFill>
        <p:spPr bwMode="auto">
          <a:xfrm>
            <a:off x="222506" y="714356"/>
            <a:ext cx="8492897" cy="5411807"/>
          </a:xfrm>
          <a:prstGeom prst="rect">
            <a:avLst/>
          </a:prstGeom>
          <a:noFill/>
          <a:ln w="9525">
            <a:noFill/>
            <a:miter lim="800000"/>
            <a:headEnd/>
            <a:tailEnd/>
          </a:ln>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68</a:t>
            </a:fld>
            <a:endParaRPr lang="en-US"/>
          </a:p>
        </p:txBody>
      </p:sp>
      <p:pic>
        <p:nvPicPr>
          <p:cNvPr id="9218" name="Picture 2"/>
          <p:cNvPicPr>
            <a:picLocks noGrp="1" noChangeAspect="1" noChangeArrowheads="1"/>
          </p:cNvPicPr>
          <p:nvPr>
            <p:ph idx="1"/>
          </p:nvPr>
        </p:nvPicPr>
        <p:blipFill>
          <a:blip r:embed="rId2"/>
          <a:srcRect/>
          <a:stretch>
            <a:fillRect/>
          </a:stretch>
        </p:blipFill>
        <p:spPr bwMode="auto">
          <a:xfrm>
            <a:off x="435740" y="928670"/>
            <a:ext cx="8208226" cy="4929222"/>
          </a:xfrm>
          <a:prstGeom prst="rect">
            <a:avLst/>
          </a:prstGeom>
          <a:noFill/>
          <a:ln w="9525">
            <a:noFill/>
            <a:miter lim="800000"/>
            <a:headEnd/>
            <a:tailEnd/>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69</a:t>
            </a:fld>
            <a:endParaRPr lang="en-US"/>
          </a:p>
        </p:txBody>
      </p:sp>
      <p:pic>
        <p:nvPicPr>
          <p:cNvPr id="11266" name="Picture 2"/>
          <p:cNvPicPr>
            <a:picLocks noGrp="1" noChangeAspect="1" noChangeArrowheads="1"/>
          </p:cNvPicPr>
          <p:nvPr>
            <p:ph idx="1"/>
          </p:nvPr>
        </p:nvPicPr>
        <p:blipFill>
          <a:blip r:embed="rId2"/>
          <a:srcRect/>
          <a:stretch>
            <a:fillRect/>
          </a:stretch>
        </p:blipFill>
        <p:spPr bwMode="auto">
          <a:xfrm>
            <a:off x="390776" y="571480"/>
            <a:ext cx="8181752" cy="5500726"/>
          </a:xfrm>
          <a:prstGeom prst="rect">
            <a:avLst/>
          </a:prstGeom>
          <a:noFill/>
          <a:ln w="9525">
            <a:noFill/>
            <a:miter lim="800000"/>
            <a:headEnd/>
            <a:tailEnd/>
          </a:ln>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a:t>IF4</a:t>
            </a:r>
            <a:endParaRPr lang="en-US"/>
          </a:p>
        </p:txBody>
      </p:sp>
      <p:sp>
        <p:nvSpPr>
          <p:cNvPr id="5" name="Espace réservé du pied de page 4"/>
          <p:cNvSpPr>
            <a:spLocks noGrp="1"/>
          </p:cNvSpPr>
          <p:nvPr>
            <p:ph type="ftr" sz="quarter" idx="11"/>
          </p:nvPr>
        </p:nvSpPr>
        <p:spPr/>
        <p:txBody>
          <a:bodyPr/>
          <a:lstStyle/>
          <a:p>
            <a:r>
              <a:rPr lang="en-US"/>
              <a:t>cours RIP </a:t>
            </a:r>
          </a:p>
        </p:txBody>
      </p:sp>
      <p:sp>
        <p:nvSpPr>
          <p:cNvPr id="6" name="Espace réservé du numéro de diapositive 5"/>
          <p:cNvSpPr>
            <a:spLocks noGrp="1"/>
          </p:cNvSpPr>
          <p:nvPr>
            <p:ph type="sldNum" sz="quarter" idx="12"/>
          </p:nvPr>
        </p:nvSpPr>
        <p:spPr/>
        <p:txBody>
          <a:bodyPr/>
          <a:lstStyle/>
          <a:p>
            <a:fld id="{4DF485A0-D9C7-44B1-A911-C946DEFFF7A5}" type="slidenum">
              <a:rPr lang="en-US" smtClean="0"/>
              <a:pPr/>
              <a:t>70</a:t>
            </a:fld>
            <a:endParaRPr lang="en-US"/>
          </a:p>
        </p:txBody>
      </p:sp>
      <p:pic>
        <p:nvPicPr>
          <p:cNvPr id="12290" name="Picture 2"/>
          <p:cNvPicPr>
            <a:picLocks noGrp="1" noChangeAspect="1" noChangeArrowheads="1"/>
          </p:cNvPicPr>
          <p:nvPr>
            <p:ph idx="1"/>
          </p:nvPr>
        </p:nvPicPr>
        <p:blipFill>
          <a:blip r:embed="rId2"/>
          <a:srcRect/>
          <a:stretch>
            <a:fillRect/>
          </a:stretch>
        </p:blipFill>
        <p:spPr bwMode="auto">
          <a:xfrm>
            <a:off x="179446" y="642918"/>
            <a:ext cx="8678833" cy="5483245"/>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 masque de sous-réseau IPv4</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Examen de la longueur du préfixe</a:t>
            </a:r>
            <a:endParaRPr lang="en-US" dirty="0">
              <a:latin typeface="Arial" charset="0"/>
            </a:endParaRPr>
          </a:p>
        </p:txBody>
      </p:sp>
      <p:pic>
        <p:nvPicPr>
          <p:cNvPr id="8194" name="Picture 2"/>
          <p:cNvPicPr>
            <a:picLocks noChangeAspect="1" noChangeArrowheads="1"/>
          </p:cNvPicPr>
          <p:nvPr/>
        </p:nvPicPr>
        <p:blipFill>
          <a:blip r:embed="rId3" cstate="print"/>
          <a:stretch>
            <a:fillRect/>
          </a:stretch>
        </p:blipFill>
        <p:spPr bwMode="auto">
          <a:xfrm>
            <a:off x="1132114" y="1325802"/>
            <a:ext cx="6604001" cy="4886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types d'adresses IPv4</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L'attribution des adresses IP</a:t>
            </a:r>
            <a:endParaRPr lang="en-US" dirty="0">
              <a:latin typeface="Arial" charset="0"/>
            </a:endParaRPr>
          </a:p>
        </p:txBody>
      </p:sp>
      <p:sp>
        <p:nvSpPr>
          <p:cNvPr id="3" name="TextBox 2"/>
          <p:cNvSpPr txBox="1"/>
          <p:nvPr/>
        </p:nvSpPr>
        <p:spPr>
          <a:xfrm>
            <a:off x="595191" y="1493967"/>
            <a:ext cx="4961615" cy="757130"/>
          </a:xfrm>
          <a:prstGeom prst="rect">
            <a:avLst/>
          </a:prstGeom>
          <a:noFill/>
        </p:spPr>
        <p:txBody>
          <a:bodyPr wrap="none" rtlCol="0">
            <a:spAutoFit/>
          </a:bodyPr>
          <a:lstStyle/>
          <a:p>
            <a:pPr algn="l">
              <a:buNone/>
            </a:pPr>
            <a:r>
              <a:rPr lang="fr-BE" sz="2400" b="0" i="0">
                <a:solidFill>
                  <a:schemeClr val="tx1"/>
                </a:solidFill>
                <a:latin typeface="Arial"/>
                <a:ea typeface="ＭＳ Ｐゴシック"/>
                <a:cs typeface="ＭＳ Ｐゴシック"/>
              </a:rPr>
              <a:t>Les organismes d'enregistrement Internet locaux</a:t>
            </a:r>
          </a:p>
          <a:p>
            <a:pPr algn="l">
              <a:buNone/>
            </a:pPr>
            <a:r>
              <a:rPr lang="fr-BE" sz="2400" b="0" i="0">
                <a:solidFill>
                  <a:schemeClr val="tx1"/>
                </a:solidFill>
                <a:latin typeface="Arial"/>
                <a:ea typeface="ＭＳ Ｐゴシック"/>
                <a:cs typeface="ＭＳ Ｐゴシック"/>
              </a:rPr>
              <a:t>Voici les principaux :</a:t>
            </a:r>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3919" y="2529632"/>
            <a:ext cx="6789910" cy="3696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395536" y="2420888"/>
            <a:ext cx="8229600" cy="1143000"/>
          </a:xfrm>
        </p:spPr>
        <p:txBody>
          <a:bodyPr/>
          <a:lstStyle/>
          <a:p>
            <a:pPr algn="l" defTabSz="814365">
              <a:spcBef>
                <a:spcPct val="0"/>
              </a:spcBef>
              <a:spcAft>
                <a:spcPct val="0"/>
              </a:spcAft>
              <a:buNone/>
            </a:pPr>
            <a:br>
              <a:rPr lang="en-US" sz="3200" b="1" i="0" dirty="0">
                <a:solidFill>
                  <a:srgbClr val="708CA1"/>
                </a:solidFill>
                <a:latin typeface="Arial"/>
                <a:ea typeface="ＭＳ Ｐゴシック"/>
                <a:cs typeface="ＭＳ Ｐゴシック"/>
              </a:rPr>
            </a:br>
            <a:r>
              <a:rPr lang="en-US" sz="3200" b="1" i="0" dirty="0">
                <a:solidFill>
                  <a:srgbClr val="708CA1"/>
                </a:solidFill>
                <a:latin typeface="Arial"/>
                <a:ea typeface="ＭＳ Ｐゴシック"/>
                <a:cs typeface="ＭＳ Ｐゴシック"/>
              </a:rPr>
              <a:t>Les </a:t>
            </a:r>
            <a:r>
              <a:rPr lang="en-US" sz="3200" b="1" i="0" dirty="0" err="1">
                <a:solidFill>
                  <a:srgbClr val="708CA1"/>
                </a:solidFill>
                <a:latin typeface="Arial"/>
                <a:ea typeface="ＭＳ Ｐゴシック"/>
                <a:cs typeface="ＭＳ Ｐゴシック"/>
              </a:rPr>
              <a:t>adresses</a:t>
            </a:r>
            <a:r>
              <a:rPr lang="en-US" sz="3200" b="1" i="0" dirty="0">
                <a:solidFill>
                  <a:srgbClr val="708CA1"/>
                </a:solidFill>
                <a:latin typeface="Arial"/>
                <a:ea typeface="ＭＳ Ｐゴシック"/>
                <a:cs typeface="ＭＳ Ｐゴシック"/>
              </a:rPr>
              <a:t> réseau IPv6</a:t>
            </a:r>
            <a:endParaRPr lang="en-US" dirty="0">
              <a:latin typeface="Arial" charset="0"/>
            </a:endParaRPr>
          </a:p>
        </p:txBody>
      </p:sp>
    </p:spTree>
  </p:cSld>
  <p:clrMapOvr>
    <a:masterClrMapping/>
  </p:clrMapOvr>
  <p:transition spd="med">
    <p:wipe dir="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problèmes liés au protocole IPv4</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La nécessité du protocole IPv6</a:t>
            </a:r>
            <a:endParaRPr lang="en-US" dirty="0">
              <a:latin typeface="Arial" charset="0"/>
            </a:endParaRPr>
          </a:p>
        </p:txBody>
      </p:sp>
      <p:sp>
        <p:nvSpPr>
          <p:cNvPr id="2" name="Content Placeholder 1"/>
          <p:cNvSpPr>
            <a:spLocks noGrp="1"/>
          </p:cNvSpPr>
          <p:nvPr>
            <p:ph idx="1"/>
          </p:nvPr>
        </p:nvSpPr>
        <p:spPr>
          <a:xfrm>
            <a:off x="213109" y="1771584"/>
            <a:ext cx="8733677" cy="5086416"/>
          </a:xfrm>
        </p:spPr>
        <p:txBody>
          <a:bodyPr/>
          <a:lstStyle/>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IPv6 est conçu pour être le successeur d'IPv4</a:t>
            </a:r>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L'épuisement de l'espace d'adressage IPv4 a motivé la migration vers IPv6</a:t>
            </a:r>
            <a:endParaRPr lang="en-US" dirty="0"/>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Les prévisions indiquent que les cinq organismes d'enregistrement Internet locaux manqueront d'adresses IPv4 entre 2015 et 2020</a:t>
            </a:r>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Avec l'utilisation croissante d'Internet, un espace limité d'adresses IPv4, les problèmes liés à la fonction NAT et les objets connectés, le moment est venu d'entamer la transition vers IPv6 !</a:t>
            </a:r>
            <a:endParaRPr lang="en-US" dirty="0"/>
          </a:p>
        </p:txBody>
      </p:sp>
    </p:spTree>
    <p:extLst>
      <p:ext uri="{BB962C8B-B14F-4D97-AF65-F5344CB8AC3E}">
        <p14:creationId xmlns:p14="http://schemas.microsoft.com/office/powerpoint/2010/main" val="2110371000"/>
      </p:ext>
    </p:extLst>
  </p:cSld>
  <p:clrMapOvr>
    <a:masterClrMapping/>
  </p:clrMapOvr>
  <p:transition spd="med">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problèmes liés au protocole IPv4</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La nécessité du protocole IPv6</a:t>
            </a:r>
            <a:endParaRPr lang="en-US" dirty="0">
              <a:latin typeface="Arial" charset="0"/>
            </a:endParaRPr>
          </a:p>
        </p:txBody>
      </p:sp>
      <p:sp>
        <p:nvSpPr>
          <p:cNvPr id="2" name="Content Placeholder 1"/>
          <p:cNvSpPr>
            <a:spLocks noGrp="1"/>
          </p:cNvSpPr>
          <p:nvPr>
            <p:ph idx="1"/>
          </p:nvPr>
        </p:nvSpPr>
        <p:spPr>
          <a:xfrm>
            <a:off x="198594" y="1741713"/>
            <a:ext cx="8733677" cy="4499429"/>
          </a:xfrm>
        </p:spPr>
        <p:txBody>
          <a:bodyPr/>
          <a:lstStyle/>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IPv4 dispose d'un maximum théorique d'adresses de 4,3 milliards, plus les adresses privées en combinaison avec NAT </a:t>
            </a:r>
            <a:endParaRPr lang="en-US" dirty="0"/>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L'espace d'adressage IPv6 de 128 bits est bien plus étendu et fournit 340 undécillions d'adresses</a:t>
            </a:r>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IPv6 élimine les problèmes de limitation d'IPv4 et apporte d'autres améliorations, notamment ICMPv6</a:t>
            </a:r>
            <a:endParaRPr lang="en-US" b="1" dirty="0"/>
          </a:p>
        </p:txBody>
      </p:sp>
    </p:spTree>
    <p:extLst>
      <p:ext uri="{BB962C8B-B14F-4D97-AF65-F5344CB8AC3E}">
        <p14:creationId xmlns:p14="http://schemas.microsoft.com/office/powerpoint/2010/main" val="2484954065"/>
      </p:ext>
    </p:extLst>
  </p:cSld>
  <p:clrMapOvr>
    <a:masterClrMapping/>
  </p:clrMapOvr>
  <p:transition spd="med">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rmAutofit fontScale="90000"/>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problèmes liés au protocole IPv4</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La coexistence des protocoles IPv4 et IPv6</a:t>
            </a:r>
            <a:endParaRPr lang="en-US" dirty="0">
              <a:latin typeface="Arial" charset="0"/>
            </a:endParaRPr>
          </a:p>
        </p:txBody>
      </p:sp>
      <p:sp>
        <p:nvSpPr>
          <p:cNvPr id="3" name="TextBox 2"/>
          <p:cNvSpPr txBox="1"/>
          <p:nvPr/>
        </p:nvSpPr>
        <p:spPr>
          <a:xfrm>
            <a:off x="464456" y="1349829"/>
            <a:ext cx="8186057" cy="757130"/>
          </a:xfrm>
          <a:prstGeom prst="rect">
            <a:avLst/>
          </a:prstGeom>
          <a:noFill/>
        </p:spPr>
        <p:txBody>
          <a:bodyPr wrap="square" rtlCol="0">
            <a:spAutoFit/>
          </a:bodyPr>
          <a:lstStyle/>
          <a:p>
            <a:pPr algn="l">
              <a:buNone/>
            </a:pPr>
            <a:r>
              <a:rPr lang="fr-BE" sz="2400" b="0" i="0">
                <a:solidFill>
                  <a:schemeClr val="tx1"/>
                </a:solidFill>
                <a:latin typeface="Arial"/>
                <a:ea typeface="ＭＳ Ｐゴシック"/>
                <a:cs typeface="ＭＳ Ｐゴシック"/>
              </a:rPr>
              <a:t>Les techniques de migration peuvent être classées en trois catégories :</a:t>
            </a:r>
          </a:p>
        </p:txBody>
      </p:sp>
      <p:sp>
        <p:nvSpPr>
          <p:cNvPr id="4" name="TextBox 3"/>
          <p:cNvSpPr txBox="1"/>
          <p:nvPr/>
        </p:nvSpPr>
        <p:spPr>
          <a:xfrm>
            <a:off x="986970" y="2830286"/>
            <a:ext cx="813025" cy="424732"/>
          </a:xfrm>
          <a:prstGeom prst="rect">
            <a:avLst/>
          </a:prstGeom>
          <a:noFill/>
        </p:spPr>
        <p:txBody>
          <a:bodyPr wrap="square" rtlCol="0">
            <a:spAutoFit/>
          </a:bodyPr>
          <a:lstStyle/>
          <a:p>
            <a:pPr algn="ctr">
              <a:lnSpc>
                <a:spcPct val="90000"/>
              </a:lnSpc>
              <a:buNone/>
            </a:pPr>
            <a:r>
              <a:rPr lang="fr-BE" sz="2400" b="0" i="0">
                <a:solidFill>
                  <a:schemeClr val="tx1"/>
                </a:solidFill>
                <a:latin typeface="Arial"/>
                <a:ea typeface="ＭＳ Ｐゴシック"/>
                <a:cs typeface="ＭＳ Ｐゴシック"/>
              </a:rPr>
              <a:t>1</a:t>
            </a:r>
            <a:endParaRPr lang="en-US" dirty="0"/>
          </a:p>
        </p:txBody>
      </p:sp>
      <p:sp>
        <p:nvSpPr>
          <p:cNvPr id="5" name="TextBox 4"/>
          <p:cNvSpPr txBox="1"/>
          <p:nvPr/>
        </p:nvSpPr>
        <p:spPr>
          <a:xfrm>
            <a:off x="1393482" y="5138055"/>
            <a:ext cx="5965372" cy="1421928"/>
          </a:xfrm>
          <a:prstGeom prst="rect">
            <a:avLst/>
          </a:prstGeom>
          <a:noFill/>
        </p:spPr>
        <p:txBody>
          <a:bodyPr wrap="square" rtlCol="0">
            <a:spAutoFit/>
          </a:bodyPr>
          <a:lstStyle/>
          <a:p>
            <a:pPr algn="ctr">
              <a:lnSpc>
                <a:spcPct val="90000"/>
              </a:lnSpc>
              <a:buNone/>
            </a:pPr>
            <a:r>
              <a:rPr lang="fr-BE" sz="2400" b="1" i="0">
                <a:solidFill>
                  <a:schemeClr val="tx1"/>
                </a:solidFill>
                <a:latin typeface="Arial"/>
                <a:ea typeface="ＭＳ Ｐゴシック"/>
                <a:cs typeface="ＭＳ Ｐゴシック"/>
              </a:rPr>
              <a:t>Dual-stack </a:t>
            </a:r>
            <a:r>
              <a:rPr lang="fr-BE" sz="2400" b="0" i="0">
                <a:solidFill>
                  <a:schemeClr val="tx1"/>
                </a:solidFill>
                <a:latin typeface="Arial"/>
                <a:ea typeface="ＭＳ Ｐゴシック"/>
                <a:cs typeface="ＭＳ Ｐゴシック"/>
              </a:rPr>
              <a:t>: permet la coexistence IPv4/IPv6 sur le même réseau. Les périphériques utilisent les deux piles de protocoles, IPv4 et IPv6, en même temps.</a:t>
            </a:r>
            <a:endParaRPr lang="en-US" dirty="0"/>
          </a:p>
        </p:txBody>
      </p:sp>
      <p:pic>
        <p:nvPicPr>
          <p:cNvPr id="8194" name="Picture 2"/>
          <p:cNvPicPr>
            <a:picLocks noChangeAspect="1" noChangeArrowheads="1"/>
          </p:cNvPicPr>
          <p:nvPr/>
        </p:nvPicPr>
        <p:blipFill>
          <a:blip r:embed="rId3" cstate="print"/>
          <a:srcRect t="7974"/>
          <a:stretch>
            <a:fillRect/>
          </a:stretch>
        </p:blipFill>
        <p:spPr bwMode="auto">
          <a:xfrm>
            <a:off x="1785167" y="2119086"/>
            <a:ext cx="4594407" cy="29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rmAutofit fontScale="90000"/>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problèmes liés au protocole IPv4</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La coexistence des protocoles IPv4 et IPv6</a:t>
            </a:r>
            <a:endParaRPr lang="en-US" dirty="0">
              <a:latin typeface="Arial" charset="0"/>
            </a:endParaRPr>
          </a:p>
        </p:txBody>
      </p:sp>
      <p:sp>
        <p:nvSpPr>
          <p:cNvPr id="3" name="TextBox 2"/>
          <p:cNvSpPr txBox="1"/>
          <p:nvPr/>
        </p:nvSpPr>
        <p:spPr>
          <a:xfrm>
            <a:off x="464456" y="1349829"/>
            <a:ext cx="8186057" cy="757130"/>
          </a:xfrm>
          <a:prstGeom prst="rect">
            <a:avLst/>
          </a:prstGeom>
          <a:noFill/>
        </p:spPr>
        <p:txBody>
          <a:bodyPr wrap="square" rtlCol="0">
            <a:spAutoFit/>
          </a:bodyPr>
          <a:lstStyle/>
          <a:p>
            <a:pPr algn="l">
              <a:buNone/>
            </a:pPr>
            <a:r>
              <a:rPr lang="fr-BE" sz="2400" b="0" i="0">
                <a:solidFill>
                  <a:schemeClr val="tx1"/>
                </a:solidFill>
                <a:latin typeface="Arial"/>
                <a:ea typeface="ＭＳ Ｐゴシック"/>
                <a:cs typeface="ＭＳ Ｐゴシック"/>
              </a:rPr>
              <a:t>Les techniques de migration peuvent être classées en trois catégories :</a:t>
            </a:r>
          </a:p>
        </p:txBody>
      </p:sp>
      <p:sp>
        <p:nvSpPr>
          <p:cNvPr id="2" name="TextBox 1"/>
          <p:cNvSpPr txBox="1"/>
          <p:nvPr/>
        </p:nvSpPr>
        <p:spPr>
          <a:xfrm>
            <a:off x="914400" y="2385690"/>
            <a:ext cx="2162629" cy="424732"/>
          </a:xfrm>
          <a:prstGeom prst="rect">
            <a:avLst/>
          </a:prstGeom>
          <a:noFill/>
        </p:spPr>
        <p:txBody>
          <a:bodyPr wrap="square" rtlCol="0">
            <a:spAutoFit/>
          </a:bodyPr>
          <a:lstStyle/>
          <a:p>
            <a:pPr algn="ctr">
              <a:lnSpc>
                <a:spcPct val="90000"/>
              </a:lnSpc>
              <a:buNone/>
            </a:pPr>
            <a:r>
              <a:rPr lang="fr-BE" sz="2400" b="0" i="0">
                <a:solidFill>
                  <a:schemeClr val="tx1"/>
                </a:solidFill>
                <a:latin typeface="Arial"/>
                <a:ea typeface="ＭＳ Ｐゴシック"/>
                <a:cs typeface="ＭＳ Ｐゴシック"/>
              </a:rPr>
              <a:t>2</a:t>
            </a:r>
            <a:endParaRPr lang="en-US" dirty="0"/>
          </a:p>
        </p:txBody>
      </p:sp>
      <p:sp>
        <p:nvSpPr>
          <p:cNvPr id="4" name="TextBox 3"/>
          <p:cNvSpPr txBox="1"/>
          <p:nvPr/>
        </p:nvSpPr>
        <p:spPr>
          <a:xfrm>
            <a:off x="1291771" y="4876800"/>
            <a:ext cx="6502400" cy="1089529"/>
          </a:xfrm>
          <a:prstGeom prst="rect">
            <a:avLst/>
          </a:prstGeom>
          <a:noFill/>
        </p:spPr>
        <p:txBody>
          <a:bodyPr wrap="square" rtlCol="0">
            <a:spAutoFit/>
          </a:bodyPr>
          <a:lstStyle/>
          <a:p>
            <a:pPr algn="ctr">
              <a:lnSpc>
                <a:spcPct val="90000"/>
              </a:lnSpc>
              <a:buNone/>
            </a:pPr>
            <a:r>
              <a:rPr lang="fr-BE" sz="2400" b="1" i="0">
                <a:solidFill>
                  <a:schemeClr val="tx1"/>
                </a:solidFill>
                <a:latin typeface="Arial"/>
                <a:ea typeface="ＭＳ Ｐゴシック"/>
                <a:cs typeface="ＭＳ Ｐゴシック"/>
              </a:rPr>
              <a:t>Tunneling </a:t>
            </a:r>
            <a:r>
              <a:rPr lang="fr-BE" sz="2400" b="0" i="0">
                <a:solidFill>
                  <a:schemeClr val="tx1"/>
                </a:solidFill>
                <a:latin typeface="Arial"/>
                <a:ea typeface="ＭＳ Ｐゴシック"/>
                <a:cs typeface="ＭＳ Ｐゴシック"/>
              </a:rPr>
              <a:t>: méthode qui consiste à transporter un paquet IPv6 sur un réseau IPv4 en l'encapsulant dans un paquet IPv4.</a:t>
            </a:r>
            <a:endParaRPr lang="en-US" dirty="0"/>
          </a:p>
        </p:txBody>
      </p:sp>
      <p:pic>
        <p:nvPicPr>
          <p:cNvPr id="9218" name="Picture 2"/>
          <p:cNvPicPr>
            <a:picLocks noChangeAspect="1" noChangeArrowheads="1"/>
          </p:cNvPicPr>
          <p:nvPr/>
        </p:nvPicPr>
        <p:blipFill>
          <a:blip r:embed="rId3" cstate="print"/>
          <a:stretch>
            <a:fillRect/>
          </a:stretch>
        </p:blipFill>
        <p:spPr bwMode="auto">
          <a:xfrm>
            <a:off x="2772594" y="1860947"/>
            <a:ext cx="4658354" cy="3015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3850446"/>
      </p:ext>
    </p:extLst>
  </p:cSld>
  <p:clrMapOvr>
    <a:masterClrMapping/>
  </p:clrMapOvr>
  <p:transition spd="med">
    <p:wipe dir="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tretch>
            <a:fillRect/>
          </a:stretch>
        </p:blipFill>
        <p:spPr bwMode="auto">
          <a:xfrm>
            <a:off x="1388093" y="2106959"/>
            <a:ext cx="6424348" cy="2624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177" name="Rectangle 2"/>
          <p:cNvSpPr>
            <a:spLocks noGrp="1" noChangeArrowheads="1"/>
          </p:cNvSpPr>
          <p:nvPr>
            <p:ph type="title"/>
          </p:nvPr>
        </p:nvSpPr>
        <p:spPr/>
        <p:txBody>
          <a:bodyPr>
            <a:normAutofit fontScale="90000"/>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problèmes liés au protocole IPv4</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La coexistence des protocoles IPv4 et IPv6</a:t>
            </a:r>
            <a:endParaRPr lang="en-US" dirty="0">
              <a:latin typeface="Arial" charset="0"/>
            </a:endParaRPr>
          </a:p>
        </p:txBody>
      </p:sp>
      <p:sp>
        <p:nvSpPr>
          <p:cNvPr id="3" name="TextBox 2"/>
          <p:cNvSpPr txBox="1"/>
          <p:nvPr/>
        </p:nvSpPr>
        <p:spPr>
          <a:xfrm>
            <a:off x="464456" y="1349829"/>
            <a:ext cx="8186057" cy="757130"/>
          </a:xfrm>
          <a:prstGeom prst="rect">
            <a:avLst/>
          </a:prstGeom>
          <a:noFill/>
        </p:spPr>
        <p:txBody>
          <a:bodyPr wrap="square" rtlCol="0">
            <a:spAutoFit/>
          </a:bodyPr>
          <a:lstStyle/>
          <a:p>
            <a:pPr algn="l">
              <a:buNone/>
            </a:pPr>
            <a:r>
              <a:rPr lang="fr-BE" sz="2400" b="0" i="0">
                <a:solidFill>
                  <a:schemeClr val="tx1"/>
                </a:solidFill>
                <a:latin typeface="Arial"/>
                <a:ea typeface="ＭＳ Ｐゴシック"/>
                <a:cs typeface="ＭＳ Ｐゴシック"/>
              </a:rPr>
              <a:t>Les techniques de migration peuvent être classées en trois catégories :</a:t>
            </a:r>
          </a:p>
        </p:txBody>
      </p:sp>
      <p:sp>
        <p:nvSpPr>
          <p:cNvPr id="2" name="TextBox 1"/>
          <p:cNvSpPr txBox="1"/>
          <p:nvPr/>
        </p:nvSpPr>
        <p:spPr>
          <a:xfrm>
            <a:off x="622549" y="2452914"/>
            <a:ext cx="538594" cy="424732"/>
          </a:xfrm>
          <a:prstGeom prst="rect">
            <a:avLst/>
          </a:prstGeom>
          <a:noFill/>
        </p:spPr>
        <p:txBody>
          <a:bodyPr wrap="square" rtlCol="0">
            <a:spAutoFit/>
          </a:bodyPr>
          <a:lstStyle/>
          <a:p>
            <a:pPr algn="ctr">
              <a:lnSpc>
                <a:spcPct val="90000"/>
              </a:lnSpc>
              <a:buNone/>
            </a:pPr>
            <a:r>
              <a:rPr lang="fr-BE" sz="2400" b="0" i="0">
                <a:solidFill>
                  <a:schemeClr val="tx1"/>
                </a:solidFill>
                <a:latin typeface="Arial"/>
                <a:ea typeface="ＭＳ Ｐゴシック"/>
                <a:cs typeface="ＭＳ Ｐゴシック"/>
              </a:rPr>
              <a:t>3</a:t>
            </a:r>
            <a:endParaRPr lang="en-US" dirty="0"/>
          </a:p>
        </p:txBody>
      </p:sp>
      <p:sp>
        <p:nvSpPr>
          <p:cNvPr id="4" name="TextBox 3"/>
          <p:cNvSpPr txBox="1"/>
          <p:nvPr/>
        </p:nvSpPr>
        <p:spPr>
          <a:xfrm>
            <a:off x="622549" y="5021943"/>
            <a:ext cx="8027964" cy="1754326"/>
          </a:xfrm>
          <a:prstGeom prst="rect">
            <a:avLst/>
          </a:prstGeom>
          <a:noFill/>
        </p:spPr>
        <p:txBody>
          <a:bodyPr wrap="square" rtlCol="0">
            <a:spAutoFit/>
          </a:bodyPr>
          <a:lstStyle/>
          <a:p>
            <a:pPr algn="ctr">
              <a:lnSpc>
                <a:spcPct val="90000"/>
              </a:lnSpc>
              <a:buNone/>
            </a:pPr>
            <a:r>
              <a:rPr lang="fr-BE" sz="2400" b="1" i="0">
                <a:solidFill>
                  <a:schemeClr val="tx1"/>
                </a:solidFill>
                <a:latin typeface="Arial"/>
                <a:ea typeface="ＭＳ Ｐゴシック"/>
                <a:cs typeface="ＭＳ Ｐゴシック"/>
              </a:rPr>
              <a:t>Traduction </a:t>
            </a:r>
            <a:r>
              <a:rPr lang="fr-BE" sz="2400" b="0" i="0">
                <a:solidFill>
                  <a:schemeClr val="tx1"/>
                </a:solidFill>
                <a:latin typeface="Arial"/>
                <a:ea typeface="ＭＳ Ｐゴシック"/>
                <a:cs typeface="ＭＳ Ｐゴシック"/>
              </a:rPr>
              <a:t>: le NAT64 (Network Address Translation 64) permet aux périphériques IPv6 de communiquer avec des périphériques IPv4 à l'aide d'une technique de traduction analogue au NAT pour IPv4. Un paquet IPv6 est converti en paquet IPv4, et inversement.</a:t>
            </a:r>
          </a:p>
        </p:txBody>
      </p:sp>
    </p:spTree>
    <p:extLst>
      <p:ext uri="{BB962C8B-B14F-4D97-AF65-F5344CB8AC3E}">
        <p14:creationId xmlns:p14="http://schemas.microsoft.com/office/powerpoint/2010/main" val="2935865744"/>
      </p:ext>
    </p:extLst>
  </p:cSld>
  <p:clrMapOvr>
    <a:masterClrMapping/>
  </p:clrMapOvr>
  <p:transition spd="med">
    <p:wipe dir="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L'adressage IPv6</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Le système de numération hexadécimale</a:t>
            </a:r>
            <a:endParaRPr lang="en-US" dirty="0">
              <a:latin typeface="Arial" charset="0"/>
            </a:endParaRPr>
          </a:p>
        </p:txBody>
      </p:sp>
      <p:sp>
        <p:nvSpPr>
          <p:cNvPr id="2" name="Content Placeholder 1"/>
          <p:cNvSpPr>
            <a:spLocks noGrp="1"/>
          </p:cNvSpPr>
          <p:nvPr>
            <p:ph idx="1"/>
          </p:nvPr>
        </p:nvSpPr>
        <p:spPr>
          <a:xfrm>
            <a:off x="213109" y="1539355"/>
            <a:ext cx="2921977" cy="5086416"/>
          </a:xfrm>
        </p:spPr>
        <p:txBody>
          <a:bodyPr/>
          <a:lstStyle/>
          <a:p>
            <a:pPr marL="236555" indent="-236555" algn="l" defTabSz="814365">
              <a:lnSpc>
                <a:spcPct val="100000"/>
              </a:lnSpc>
              <a:spcBef>
                <a:spcPct val="50000"/>
              </a:spcBef>
              <a:spcAft>
                <a:spcPct val="0"/>
              </a:spcAft>
              <a:buClr>
                <a:srgbClr val="708CA1"/>
              </a:buClr>
              <a:buFont typeface="Wingdings"/>
              <a:buChar char="§"/>
            </a:pPr>
            <a:r>
              <a:rPr lang="fr-BE" sz="2000" b="0" i="0" dirty="0">
                <a:solidFill>
                  <a:srgbClr val="000000"/>
                </a:solidFill>
                <a:latin typeface="Arial"/>
                <a:ea typeface="ＭＳ Ｐゴシック"/>
                <a:cs typeface="ＭＳ Ｐゴシック"/>
              </a:rPr>
              <a:t>Le système hexadécimal est en base seize</a:t>
            </a:r>
            <a:endParaRPr lang="en-US" sz="2000" dirty="0"/>
          </a:p>
          <a:p>
            <a:pPr marL="236555" indent="-236555" algn="l" defTabSz="814365">
              <a:lnSpc>
                <a:spcPct val="100000"/>
              </a:lnSpc>
              <a:spcBef>
                <a:spcPct val="50000"/>
              </a:spcBef>
              <a:spcAft>
                <a:spcPct val="0"/>
              </a:spcAft>
              <a:buClr>
                <a:srgbClr val="708CA1"/>
              </a:buClr>
              <a:buFont typeface="Wingdings"/>
              <a:buChar char="§"/>
            </a:pPr>
            <a:r>
              <a:rPr lang="fr-BE" sz="2000" b="0" i="0" dirty="0">
                <a:solidFill>
                  <a:srgbClr val="000000"/>
                </a:solidFill>
                <a:latin typeface="Arial"/>
                <a:ea typeface="ＭＳ Ｐゴシック"/>
                <a:cs typeface="ＭＳ Ｐゴシック"/>
              </a:rPr>
              <a:t>Le système de numération en base 16 utilise les chiffres de 0 à 9 et les lettres de A à F</a:t>
            </a:r>
          </a:p>
          <a:p>
            <a:pPr marL="236555" indent="-236555" algn="l" defTabSz="814365">
              <a:lnSpc>
                <a:spcPct val="100000"/>
              </a:lnSpc>
              <a:spcBef>
                <a:spcPct val="50000"/>
              </a:spcBef>
              <a:spcAft>
                <a:spcPct val="0"/>
              </a:spcAft>
              <a:buClr>
                <a:srgbClr val="708CA1"/>
              </a:buClr>
              <a:buFont typeface="Wingdings"/>
              <a:buChar char="§"/>
            </a:pPr>
            <a:r>
              <a:rPr lang="fr-BE" sz="2000" b="0" i="0" dirty="0">
                <a:solidFill>
                  <a:srgbClr val="000000"/>
                </a:solidFill>
                <a:latin typeface="Arial"/>
                <a:ea typeface="ＭＳ Ｐゴシック"/>
                <a:cs typeface="ＭＳ Ｐゴシック"/>
              </a:rPr>
              <a:t>Quatre bits (la moitié d'un octet) peuvent être représentés par une seule valeur hexadécimale</a:t>
            </a:r>
          </a:p>
          <a:p>
            <a:pPr marL="236555" indent="-236555" algn="l" defTabSz="814365">
              <a:lnSpc>
                <a:spcPct val="100000"/>
              </a:lnSpc>
              <a:spcBef>
                <a:spcPct val="50000"/>
              </a:spcBef>
              <a:spcAft>
                <a:spcPct val="0"/>
              </a:spcAft>
              <a:buClr>
                <a:srgbClr val="708CA1"/>
              </a:buClr>
              <a:buFont typeface="Wingdings"/>
              <a:buChar char="§"/>
            </a:pPr>
            <a:endParaRPr lang="en-US" sz="2000" dirty="0"/>
          </a:p>
        </p:txBody>
      </p:sp>
      <p:pic>
        <p:nvPicPr>
          <p:cNvPr id="114689" name="Picture 1" descr="E:\Work\CIE105259_Netacad Team\CCNA1_OPS-noroz-30397_Final version\1\FR\fr_ITN_Instructor-PPTs\graphics\Chapter8\ITN_instructorPPT_Chapter8_Page34.jpg"/>
          <p:cNvPicPr>
            <a:picLocks noChangeAspect="1" noChangeArrowheads="1"/>
          </p:cNvPicPr>
          <p:nvPr/>
        </p:nvPicPr>
        <p:blipFill>
          <a:blip r:embed="rId3" cstate="print"/>
          <a:srcRect/>
          <a:stretch>
            <a:fillRect/>
          </a:stretch>
        </p:blipFill>
        <p:spPr bwMode="auto">
          <a:xfrm>
            <a:off x="3410803" y="1469345"/>
            <a:ext cx="5602571" cy="4887912"/>
          </a:xfrm>
          <a:prstGeom prst="rect">
            <a:avLst/>
          </a:prstGeom>
          <a:noFill/>
        </p:spPr>
      </p:pic>
    </p:spTree>
  </p:cSld>
  <p:clrMapOvr>
    <a:masterClrMapping/>
  </p:clrMapOvr>
  <p:transition spd="med">
    <p:wipe dir="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L'adressage IPv6</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La représentation des adresses IPv6</a:t>
            </a:r>
            <a:endParaRPr lang="en-US" dirty="0">
              <a:latin typeface="Arial" charset="0"/>
            </a:endParaRPr>
          </a:p>
        </p:txBody>
      </p:sp>
      <p:sp>
        <p:nvSpPr>
          <p:cNvPr id="2" name="Content Placeholder 1"/>
          <p:cNvSpPr>
            <a:spLocks noGrp="1"/>
          </p:cNvSpPr>
          <p:nvPr>
            <p:ph idx="1"/>
          </p:nvPr>
        </p:nvSpPr>
        <p:spPr>
          <a:xfrm>
            <a:off x="213109" y="1771584"/>
            <a:ext cx="3125177" cy="5086416"/>
          </a:xfrm>
        </p:spPr>
        <p:txBody>
          <a:bodyPr/>
          <a:lstStyle/>
          <a:p>
            <a:pPr marL="236555" indent="-236555" algn="l" defTabSz="814365">
              <a:lnSpc>
                <a:spcPct val="100000"/>
              </a:lnSpc>
              <a:spcBef>
                <a:spcPct val="50000"/>
              </a:spcBef>
              <a:spcAft>
                <a:spcPct val="0"/>
              </a:spcAft>
              <a:buClr>
                <a:srgbClr val="708CA1"/>
              </a:buClr>
              <a:buFont typeface="Wingdings"/>
              <a:buChar char="§"/>
            </a:pPr>
            <a:r>
              <a:rPr lang="fr-BE" sz="2000" b="0" i="0" dirty="0">
                <a:solidFill>
                  <a:srgbClr val="000000"/>
                </a:solidFill>
                <a:latin typeface="Arial"/>
                <a:ea typeface="ＭＳ Ｐゴシック"/>
                <a:cs typeface="ＭＳ Ｐゴシック"/>
              </a:rPr>
              <a:t>Observez les valeurs binaires qui correspondent aux valeurs décimales et hexadécimales</a:t>
            </a:r>
            <a:endParaRPr lang="en-US" sz="2000" dirty="0"/>
          </a:p>
        </p:txBody>
      </p:sp>
      <p:pic>
        <p:nvPicPr>
          <p:cNvPr id="112641" name="Picture 1" descr="E:\Work\CIE105259_Netacad Team\CCNA1_OPS-noroz-30397_Final version\1\FR\fr_ITN_Instructor-PPTs\graphics\Chapter8\ITN_instructorPPT_Chapter8_Page35.jpg"/>
          <p:cNvPicPr>
            <a:picLocks noChangeAspect="1" noChangeArrowheads="1"/>
          </p:cNvPicPr>
          <p:nvPr/>
        </p:nvPicPr>
        <p:blipFill>
          <a:blip r:embed="rId3" cstate="print"/>
          <a:srcRect/>
          <a:stretch>
            <a:fillRect/>
          </a:stretch>
        </p:blipFill>
        <p:spPr bwMode="auto">
          <a:xfrm>
            <a:off x="3067503" y="1368428"/>
            <a:ext cx="5495926" cy="5257343"/>
          </a:xfrm>
          <a:prstGeom prst="rect">
            <a:avLst/>
          </a:prstGeom>
          <a:noFill/>
        </p:spPr>
      </p:pic>
    </p:spTree>
    <p:extLst>
      <p:ext uri="{BB962C8B-B14F-4D97-AF65-F5344CB8AC3E}">
        <p14:creationId xmlns:p14="http://schemas.microsoft.com/office/powerpoint/2010/main" val="1528555159"/>
      </p:ext>
    </p:extLst>
  </p:cSld>
  <p:clrMapOvr>
    <a:masterClrMapping/>
  </p:clrMapOvr>
  <p:transition spd="med">
    <p:wipe dir="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rmAutofit fontScale="90000"/>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L'adressage IPv6</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La représentation des</a:t>
            </a:r>
            <a:r>
              <a:rPr lang="en-US" b="1" i="0">
                <a:solidFill>
                  <a:srgbClr val="708CA1"/>
                </a:solidFill>
                <a:latin typeface="Arial"/>
                <a:ea typeface="ＭＳ Ｐゴシック"/>
                <a:cs typeface="ＭＳ Ｐゴシック"/>
              </a:rPr>
              <a:t> adresses IPv6</a:t>
            </a:r>
            <a:endParaRPr lang="en-US" dirty="0">
              <a:latin typeface="Arial" charset="0"/>
            </a:endParaRPr>
          </a:p>
        </p:txBody>
      </p:sp>
      <p:sp>
        <p:nvSpPr>
          <p:cNvPr id="2" name="Content Placeholder 1"/>
          <p:cNvSpPr>
            <a:spLocks noGrp="1"/>
          </p:cNvSpPr>
          <p:nvPr>
            <p:ph idx="1"/>
          </p:nvPr>
        </p:nvSpPr>
        <p:spPr/>
        <p:txBody>
          <a:bodyPr>
            <a:normAutofit fontScale="92500" lnSpcReduction="10000"/>
          </a:bodyPr>
          <a:lstStyle/>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Comportent 128 bits, sous la forme d'une chaîne de valeurs hexadécimales</a:t>
            </a:r>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Dans l'adressage IPv6, 4 bits représentent un seul chiffre hexadécimal, 32 valeurs hexadécimales = adresse IPv6</a:t>
            </a:r>
          </a:p>
          <a:p>
            <a:pPr marL="0" indent="0" algn="l" defTabSz="814365">
              <a:spcBef>
                <a:spcPct val="50000"/>
              </a:spcBef>
              <a:spcAft>
                <a:spcPct val="0"/>
              </a:spcAft>
              <a:buNone/>
            </a:pPr>
            <a:endParaRPr lang="en-US" dirty="0"/>
          </a:p>
          <a:p>
            <a:pPr marL="457200" lvl="1" indent="0" algn="l" defTabSz="814365">
              <a:spcBef>
                <a:spcPct val="35000"/>
              </a:spcBef>
              <a:spcAft>
                <a:spcPct val="0"/>
              </a:spcAft>
              <a:buNone/>
            </a:pPr>
            <a:r>
              <a:rPr lang="en-US" sz="2400" b="1" i="0">
                <a:solidFill>
                  <a:srgbClr val="000000"/>
                </a:solidFill>
                <a:latin typeface="Courier New"/>
                <a:ea typeface="Times New Roman"/>
                <a:cs typeface="Courier New"/>
              </a:rPr>
              <a:t>2001:0DB8:0000:1111:0000:0000:0000:0200</a:t>
            </a:r>
          </a:p>
          <a:p>
            <a:pPr marL="457200" lvl="1" indent="0" algn="l" defTabSz="814365">
              <a:spcBef>
                <a:spcPct val="35000"/>
              </a:spcBef>
              <a:spcAft>
                <a:spcPct val="0"/>
              </a:spcAft>
              <a:buNone/>
            </a:pPr>
            <a:r>
              <a:rPr lang="en-US" sz="2400" b="1" i="0">
                <a:solidFill>
                  <a:srgbClr val="000000"/>
                </a:solidFill>
                <a:latin typeface="Courier New"/>
                <a:ea typeface="Times New Roman"/>
                <a:cs typeface="Courier New"/>
              </a:rPr>
              <a:t>FE80:0000:0000:0000:0123:4567:89AB:CDEF</a:t>
            </a:r>
          </a:p>
          <a:p>
            <a:pPr marL="800100" lvl="1" indent="-342900" algn="l" defTabSz="814365">
              <a:spcBef>
                <a:spcPct val="35000"/>
              </a:spcBef>
              <a:spcAft>
                <a:spcPct val="0"/>
              </a:spcAft>
              <a:buClr>
                <a:srgbClr val="708CA1"/>
              </a:buClr>
              <a:buFont typeface="Arial"/>
              <a:buChar char="•"/>
            </a:pPr>
            <a:endParaRPr lang="en-US" sz="2400" dirty="0"/>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Un hextet fait référence à un segment de 16 bits ou quatre hexadécimales</a:t>
            </a:r>
            <a:endParaRPr lang="en-US" dirty="0"/>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Peuvent être écrites en minuscules ou en majuscules </a:t>
            </a:r>
            <a:endParaRPr lang="en-US" b="1" dirty="0"/>
          </a:p>
          <a:p>
            <a:pPr marL="236555" indent="-236555" algn="l" defTabSz="814365">
              <a:lnSpc>
                <a:spcPct val="95000"/>
              </a:lnSpc>
              <a:spcBef>
                <a:spcPct val="50000"/>
              </a:spcBef>
              <a:spcAft>
                <a:spcPct val="0"/>
              </a:spcAft>
              <a:buClr>
                <a:srgbClr val="708CA1"/>
              </a:buClr>
              <a:buFont typeface="Wingdings"/>
              <a:buChar char="§"/>
            </a:pPr>
            <a:endParaRPr lang="en-US" dirty="0"/>
          </a:p>
        </p:txBody>
      </p:sp>
    </p:spTree>
  </p:cSld>
  <p:clrMapOvr>
    <a:masterClrMapping/>
  </p:clrMapOvr>
  <p:transition spd="med">
    <p:wipe dir="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93868" y="974962"/>
            <a:ext cx="8772157" cy="838200"/>
          </a:xfrm>
        </p:spPr>
        <p:txBody>
          <a:bodyPr>
            <a:normAutofit fontScale="90000"/>
          </a:bodyPr>
          <a:lstStyle/>
          <a:p>
            <a:pPr algn="l" defTabSz="814365">
              <a:spcBef>
                <a:spcPct val="0"/>
              </a:spcBef>
              <a:spcAft>
                <a:spcPct val="0"/>
              </a:spcAft>
              <a:buNone/>
            </a:pPr>
            <a:r>
              <a:rPr lang="fr-FR" sz="1800" b="1" i="0" dirty="0">
                <a:solidFill>
                  <a:srgbClr val="708CA1"/>
                </a:solidFill>
                <a:latin typeface="Arial"/>
                <a:ea typeface="ＭＳ Ｐゴシック"/>
                <a:cs typeface="ＭＳ Ｐゴシック"/>
              </a:rPr>
              <a:t>L'adressage IPv6</a:t>
            </a:r>
            <a:br>
              <a:rPr lang="fr-FR" sz="3200" b="1" i="0" dirty="0">
                <a:solidFill>
                  <a:srgbClr val="708CA1"/>
                </a:solidFill>
                <a:latin typeface="Arial"/>
                <a:ea typeface="ＭＳ Ｐゴシック"/>
                <a:cs typeface="ＭＳ Ｐゴシック"/>
              </a:rPr>
            </a:br>
            <a:r>
              <a:rPr lang="fr-FR" sz="3200" b="1" i="0" dirty="0">
                <a:solidFill>
                  <a:srgbClr val="708CA1"/>
                </a:solidFill>
                <a:latin typeface="Arial"/>
                <a:ea typeface="ＭＳ Ｐゴシック"/>
                <a:cs typeface="ＭＳ Ｐゴシック"/>
              </a:rPr>
              <a:t>Règle n°1 - Omettre les zéros en début de segment</a:t>
            </a:r>
            <a:endParaRPr lang="fr-FR" dirty="0">
              <a:latin typeface="Arial" charset="0"/>
            </a:endParaRPr>
          </a:p>
        </p:txBody>
      </p:sp>
      <p:sp>
        <p:nvSpPr>
          <p:cNvPr id="2" name="Content Placeholder 1"/>
          <p:cNvSpPr>
            <a:spLocks noGrp="1"/>
          </p:cNvSpPr>
          <p:nvPr>
            <p:ph idx="1"/>
          </p:nvPr>
        </p:nvSpPr>
        <p:spPr>
          <a:xfrm>
            <a:off x="213109" y="2220686"/>
            <a:ext cx="8733677" cy="4245222"/>
          </a:xfrm>
        </p:spPr>
        <p:txBody>
          <a:bodyPr/>
          <a:lstStyle/>
          <a:p>
            <a:pPr marL="236555" indent="-236555" algn="l" defTabSz="814365">
              <a:lnSpc>
                <a:spcPct val="95000"/>
              </a:lnSpc>
              <a:spcBef>
                <a:spcPct val="50000"/>
              </a:spcBef>
              <a:spcAft>
                <a:spcPct val="0"/>
              </a:spcAft>
              <a:buClr>
                <a:srgbClr val="708CA1"/>
              </a:buClr>
              <a:buFont typeface="Wingdings"/>
              <a:buChar char="§"/>
            </a:pPr>
            <a:r>
              <a:rPr lang="fr-FR" sz="2200" b="0" i="0">
                <a:solidFill>
                  <a:srgbClr val="000000"/>
                </a:solidFill>
                <a:latin typeface="Arial"/>
                <a:ea typeface="ＭＳ Ｐゴシック"/>
                <a:cs typeface="ＭＳ Ｐゴシック"/>
              </a:rPr>
              <a:t>Première règle pour réduire les adresses IPv6 : les zéros (0) du début d'une section de 16 bits (ou hextet) peuvent être omis</a:t>
            </a:r>
          </a:p>
          <a:p>
            <a:pPr marL="236555" indent="-236555" algn="l" defTabSz="814365">
              <a:lnSpc>
                <a:spcPct val="95000"/>
              </a:lnSpc>
              <a:spcBef>
                <a:spcPct val="50000"/>
              </a:spcBef>
              <a:spcAft>
                <a:spcPct val="0"/>
              </a:spcAft>
              <a:buClr>
                <a:srgbClr val="708CA1"/>
              </a:buClr>
              <a:buFont typeface="Wingdings"/>
              <a:buChar char="§"/>
            </a:pPr>
            <a:r>
              <a:rPr lang="fr-FR" sz="2200" b="0" i="0">
                <a:solidFill>
                  <a:srgbClr val="000000"/>
                </a:solidFill>
                <a:latin typeface="Arial"/>
                <a:ea typeface="ＭＳ Ｐゴシック"/>
                <a:cs typeface="ＭＳ Ｐゴシック"/>
              </a:rPr>
              <a:t>01AB est équivalent à 1AB</a:t>
            </a:r>
          </a:p>
          <a:p>
            <a:pPr marL="236555" indent="-236555" algn="l" defTabSz="814365">
              <a:lnSpc>
                <a:spcPct val="95000"/>
              </a:lnSpc>
              <a:spcBef>
                <a:spcPct val="50000"/>
              </a:spcBef>
              <a:spcAft>
                <a:spcPct val="0"/>
              </a:spcAft>
              <a:buClr>
                <a:srgbClr val="708CA1"/>
              </a:buClr>
              <a:buFont typeface="Wingdings"/>
              <a:buChar char="§"/>
            </a:pPr>
            <a:r>
              <a:rPr lang="fr-FR" sz="2200" b="0" i="0">
                <a:solidFill>
                  <a:srgbClr val="000000"/>
                </a:solidFill>
                <a:latin typeface="Arial"/>
                <a:ea typeface="ＭＳ Ｐゴシック"/>
                <a:cs typeface="ＭＳ Ｐゴシック"/>
              </a:rPr>
              <a:t>09F0 est équivalent à 9F0</a:t>
            </a:r>
          </a:p>
          <a:p>
            <a:pPr marL="236555" indent="-236555" algn="l" defTabSz="814365">
              <a:lnSpc>
                <a:spcPct val="95000"/>
              </a:lnSpc>
              <a:spcBef>
                <a:spcPct val="50000"/>
              </a:spcBef>
              <a:spcAft>
                <a:spcPct val="0"/>
              </a:spcAft>
              <a:buClr>
                <a:srgbClr val="708CA1"/>
              </a:buClr>
              <a:buFont typeface="Wingdings"/>
              <a:buChar char="§"/>
            </a:pPr>
            <a:r>
              <a:rPr lang="fr-FR" sz="2200" b="0" i="0">
                <a:solidFill>
                  <a:srgbClr val="000000"/>
                </a:solidFill>
                <a:latin typeface="Arial"/>
                <a:ea typeface="ＭＳ Ｐゴシック"/>
                <a:cs typeface="ＭＳ Ｐゴシック"/>
              </a:rPr>
              <a:t>0A00 est équivalent à A00</a:t>
            </a:r>
          </a:p>
          <a:p>
            <a:pPr marL="236555" indent="-236555" algn="l" defTabSz="814365">
              <a:lnSpc>
                <a:spcPct val="95000"/>
              </a:lnSpc>
              <a:spcBef>
                <a:spcPct val="50000"/>
              </a:spcBef>
              <a:spcAft>
                <a:spcPct val="0"/>
              </a:spcAft>
              <a:buClr>
                <a:srgbClr val="708CA1"/>
              </a:buClr>
              <a:buFont typeface="Wingdings"/>
              <a:buChar char="§"/>
            </a:pPr>
            <a:r>
              <a:rPr lang="fr-FR" sz="2200" b="0" i="0">
                <a:solidFill>
                  <a:srgbClr val="000000"/>
                </a:solidFill>
                <a:latin typeface="Arial"/>
                <a:ea typeface="ＭＳ Ｐゴシック"/>
                <a:cs typeface="ＭＳ Ｐゴシック"/>
              </a:rPr>
              <a:t>00AB est équivalent à AB</a:t>
            </a:r>
          </a:p>
          <a:p>
            <a:pPr marL="0" indent="0" algn="l" defTabSz="814365">
              <a:spcBef>
                <a:spcPct val="50000"/>
              </a:spcBef>
              <a:spcAft>
                <a:spcPct val="0"/>
              </a:spcAft>
              <a:buNone/>
            </a:pPr>
            <a:endParaRPr lang="fr-FR"/>
          </a:p>
        </p:txBody>
      </p:sp>
      <p:pic>
        <p:nvPicPr>
          <p:cNvPr id="1026" name="Picture 2"/>
          <p:cNvPicPr>
            <a:picLocks noChangeAspect="1" noChangeArrowheads="1"/>
          </p:cNvPicPr>
          <p:nvPr/>
        </p:nvPicPr>
        <p:blipFill>
          <a:blip r:embed="rId3" cstate="print"/>
          <a:stretch>
            <a:fillRect/>
          </a:stretch>
        </p:blipFill>
        <p:spPr bwMode="auto">
          <a:xfrm>
            <a:off x="1260929" y="4934859"/>
            <a:ext cx="6054271" cy="1669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wipe dir="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93868" y="844326"/>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L'adressage IPv6</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Règle n°2 - Omettre toutes les séquences de zéros</a:t>
            </a:r>
            <a:endParaRPr lang="fr-FR">
              <a:latin typeface="Arial" charset="0"/>
            </a:endParaRPr>
          </a:p>
        </p:txBody>
      </p:sp>
      <p:sp>
        <p:nvSpPr>
          <p:cNvPr id="2" name="Content Placeholder 1"/>
          <p:cNvSpPr>
            <a:spLocks noGrp="1"/>
          </p:cNvSpPr>
          <p:nvPr>
            <p:ph idx="1"/>
          </p:nvPr>
        </p:nvSpPr>
        <p:spPr>
          <a:xfrm>
            <a:off x="213109" y="1872968"/>
            <a:ext cx="8733677" cy="4368175"/>
          </a:xfrm>
        </p:spPr>
        <p:txBody>
          <a:bodyPr/>
          <a:lstStyle/>
          <a:p>
            <a:pPr marL="236555" indent="-236555" algn="l" defTabSz="814365">
              <a:lnSpc>
                <a:spcPct val="95000"/>
              </a:lnSpc>
              <a:spcBef>
                <a:spcPct val="50000"/>
              </a:spcBef>
              <a:spcAft>
                <a:spcPct val="0"/>
              </a:spcAft>
              <a:buClr>
                <a:srgbClr val="708CA1"/>
              </a:buClr>
              <a:buFont typeface="Wingdings"/>
              <a:buChar char="§"/>
            </a:pPr>
            <a:r>
              <a:rPr lang="fr-FR" sz="2400" b="0" i="0">
                <a:solidFill>
                  <a:srgbClr val="000000"/>
                </a:solidFill>
                <a:latin typeface="Arial"/>
                <a:ea typeface="ＭＳ Ｐゴシック"/>
                <a:cs typeface="ＭＳ Ｐゴシック"/>
              </a:rPr>
              <a:t>Une suite de deux deux-points (::) peut remplacer toute chaîne unique et continue d'un ou plusieurs segments de 16 bits (hextets) comprenant uniquement des zéros. </a:t>
            </a:r>
            <a:endParaRPr lang="fr-FR"/>
          </a:p>
          <a:p>
            <a:pPr marL="236555" indent="-236555" algn="l" defTabSz="814365">
              <a:lnSpc>
                <a:spcPct val="95000"/>
              </a:lnSpc>
              <a:spcBef>
                <a:spcPct val="50000"/>
              </a:spcBef>
              <a:spcAft>
                <a:spcPct val="0"/>
              </a:spcAft>
              <a:buClr>
                <a:srgbClr val="708CA1"/>
              </a:buClr>
              <a:buFont typeface="Wingdings"/>
              <a:buChar char="§"/>
            </a:pPr>
            <a:r>
              <a:rPr lang="fr-FR" sz="2400" b="0" i="0">
                <a:solidFill>
                  <a:srgbClr val="000000"/>
                </a:solidFill>
                <a:latin typeface="Arial"/>
                <a:ea typeface="ＭＳ Ｐゴシック"/>
                <a:cs typeface="ＭＳ Ｐゴシック"/>
              </a:rPr>
              <a:t>Cette suite (::) ne peut être utilisée qu'une seule fois dans une adresse, sinon celle-ci devient ambiguë. </a:t>
            </a:r>
          </a:p>
          <a:p>
            <a:pPr marL="236555" indent="-236555" algn="l" defTabSz="814365">
              <a:lnSpc>
                <a:spcPct val="95000"/>
              </a:lnSpc>
              <a:spcBef>
                <a:spcPct val="50000"/>
              </a:spcBef>
              <a:spcAft>
                <a:spcPct val="0"/>
              </a:spcAft>
              <a:buClr>
                <a:srgbClr val="708CA1"/>
              </a:buClr>
              <a:buFont typeface="Wingdings"/>
              <a:buChar char="§"/>
            </a:pPr>
            <a:r>
              <a:rPr lang="fr-FR" sz="2400" b="0" i="0">
                <a:solidFill>
                  <a:srgbClr val="000000"/>
                </a:solidFill>
                <a:latin typeface="Arial"/>
                <a:ea typeface="ＭＳ Ｐゴシック"/>
                <a:cs typeface="ＭＳ Ｐゴシック"/>
              </a:rPr>
              <a:t>C'est ce qu'on appelle le </a:t>
            </a:r>
            <a:r>
              <a:rPr lang="fr-FR" sz="2400" b="0" i="1">
                <a:solidFill>
                  <a:srgbClr val="000000"/>
                </a:solidFill>
                <a:latin typeface="Arial"/>
                <a:ea typeface="ＭＳ Ｐゴシック"/>
                <a:cs typeface="ＭＳ Ｐゴシック"/>
              </a:rPr>
              <a:t>format compressé </a:t>
            </a:r>
            <a:endParaRPr lang="fr-FR"/>
          </a:p>
          <a:p>
            <a:pPr marL="236555" indent="-236555" algn="l" defTabSz="814365">
              <a:lnSpc>
                <a:spcPct val="95000"/>
              </a:lnSpc>
              <a:spcBef>
                <a:spcPct val="50000"/>
              </a:spcBef>
              <a:spcAft>
                <a:spcPct val="0"/>
              </a:spcAft>
              <a:buClr>
                <a:srgbClr val="708CA1"/>
              </a:buClr>
              <a:buFont typeface="Wingdings"/>
              <a:buChar char="§"/>
            </a:pPr>
            <a:r>
              <a:rPr lang="fr-FR" sz="2400" b="0" i="0">
                <a:solidFill>
                  <a:srgbClr val="000000"/>
                </a:solidFill>
                <a:latin typeface="Arial"/>
                <a:ea typeface="ＭＳ Ｐゴシック"/>
                <a:cs typeface="ＭＳ Ｐゴシック"/>
              </a:rPr>
              <a:t>Adresse incorrecte – 2001:0DB8::ABCD::1234</a:t>
            </a:r>
          </a:p>
          <a:p>
            <a:pPr marL="0" indent="0" algn="l" defTabSz="814365">
              <a:spcBef>
                <a:spcPct val="50000"/>
              </a:spcBef>
              <a:spcAft>
                <a:spcPct val="0"/>
              </a:spcAft>
              <a:buNone/>
            </a:pPr>
            <a:endParaRPr lang="fr-FR"/>
          </a:p>
          <a:p>
            <a:pPr marL="0" indent="0" algn="l" defTabSz="814365">
              <a:spcBef>
                <a:spcPct val="50000"/>
              </a:spcBef>
              <a:spcAft>
                <a:spcPct val="0"/>
              </a:spcAft>
              <a:buNone/>
            </a:pPr>
            <a:endParaRPr lang="fr-FR"/>
          </a:p>
        </p:txBody>
      </p:sp>
    </p:spTree>
    <p:extLst>
      <p:ext uri="{BB962C8B-B14F-4D97-AF65-F5344CB8AC3E}">
        <p14:creationId xmlns:p14="http://schemas.microsoft.com/office/powerpoint/2010/main" val="1254732528"/>
      </p:ext>
    </p:extLst>
  </p:cSld>
  <p:clrMapOvr>
    <a:masterClrMapping/>
  </p:clrMapOvr>
  <p:transition spd="med">
    <p:wipe dir="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93868" y="815298"/>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L'adressage IPv6</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Règle n°2 - Omettre toutes les séquences de zéros</a:t>
            </a:r>
            <a:endParaRPr lang="fr-FR">
              <a:latin typeface="Arial" charset="0"/>
            </a:endParaRPr>
          </a:p>
        </p:txBody>
      </p:sp>
      <p:sp>
        <p:nvSpPr>
          <p:cNvPr id="2" name="Content Placeholder 1"/>
          <p:cNvSpPr>
            <a:spLocks noGrp="1"/>
          </p:cNvSpPr>
          <p:nvPr>
            <p:ph idx="1"/>
          </p:nvPr>
        </p:nvSpPr>
        <p:spPr>
          <a:xfrm>
            <a:off x="213109" y="1756856"/>
            <a:ext cx="8733677" cy="5086416"/>
          </a:xfrm>
        </p:spPr>
        <p:txBody>
          <a:bodyPr/>
          <a:lstStyle/>
          <a:p>
            <a:pPr marL="236555" indent="-236555" algn="l" defTabSz="814365">
              <a:lnSpc>
                <a:spcPct val="95000"/>
              </a:lnSpc>
              <a:spcBef>
                <a:spcPct val="50000"/>
              </a:spcBef>
              <a:spcAft>
                <a:spcPct val="0"/>
              </a:spcAft>
              <a:buClr>
                <a:srgbClr val="708CA1"/>
              </a:buClr>
              <a:buFont typeface="Wingdings"/>
              <a:buChar char="§"/>
            </a:pPr>
            <a:r>
              <a:rPr lang="fr-FR" sz="2400" b="0" i="0">
                <a:solidFill>
                  <a:srgbClr val="000000"/>
                </a:solidFill>
                <a:latin typeface="Arial"/>
                <a:ea typeface="ＭＳ Ｐゴシック"/>
                <a:cs typeface="ＭＳ Ｐゴシック"/>
              </a:rPr>
              <a:t>Exemples</a:t>
            </a:r>
          </a:p>
          <a:p>
            <a:pPr marL="0" indent="0" algn="l" defTabSz="814365">
              <a:spcBef>
                <a:spcPct val="50000"/>
              </a:spcBef>
              <a:spcAft>
                <a:spcPct val="0"/>
              </a:spcAft>
              <a:buNone/>
            </a:pPr>
            <a:endParaRPr lang="fr-FR"/>
          </a:p>
          <a:p>
            <a:pPr marL="0" indent="0" algn="l" defTabSz="814365">
              <a:spcBef>
                <a:spcPct val="50000"/>
              </a:spcBef>
              <a:spcAft>
                <a:spcPct val="0"/>
              </a:spcAft>
              <a:buNone/>
            </a:pPr>
            <a:r>
              <a:rPr lang="fr-FR" sz="2400" b="0" i="0">
                <a:solidFill>
                  <a:srgbClr val="000000"/>
                </a:solidFill>
                <a:latin typeface="Arial"/>
                <a:ea typeface="ＭＳ Ｐゴシック"/>
                <a:cs typeface="ＭＳ Ｐゴシック"/>
              </a:rPr>
              <a:t>1</a:t>
            </a:r>
            <a:endParaRPr lang="fr-FR"/>
          </a:p>
        </p:txBody>
      </p:sp>
      <p:pic>
        <p:nvPicPr>
          <p:cNvPr id="2050" name="Picture 2"/>
          <p:cNvPicPr>
            <a:picLocks noChangeAspect="1" noChangeArrowheads="1"/>
          </p:cNvPicPr>
          <p:nvPr/>
        </p:nvPicPr>
        <p:blipFill>
          <a:blip r:embed="rId3" cstate="print"/>
          <a:srcRect b="12195"/>
          <a:stretch>
            <a:fillRect/>
          </a:stretch>
        </p:blipFill>
        <p:spPr bwMode="auto">
          <a:xfrm>
            <a:off x="1103627" y="2114838"/>
            <a:ext cx="6385744" cy="2936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4" cstate="print"/>
          <a:stretch>
            <a:fillRect/>
          </a:stretch>
        </p:blipFill>
        <p:spPr bwMode="auto">
          <a:xfrm>
            <a:off x="1074058" y="5021943"/>
            <a:ext cx="6516380" cy="1517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76855" y="5744833"/>
            <a:ext cx="356187" cy="424732"/>
          </a:xfrm>
          <a:prstGeom prst="rect">
            <a:avLst/>
          </a:prstGeom>
          <a:noFill/>
        </p:spPr>
        <p:txBody>
          <a:bodyPr wrap="none" rtlCol="0">
            <a:spAutoFit/>
          </a:bodyPr>
          <a:lstStyle/>
          <a:p>
            <a:pPr algn="ctr">
              <a:lnSpc>
                <a:spcPct val="90000"/>
              </a:lnSpc>
              <a:buNone/>
            </a:pPr>
            <a:r>
              <a:rPr lang="fr-FR" sz="2400" b="0" i="0">
                <a:solidFill>
                  <a:schemeClr val="tx1"/>
                </a:solidFill>
                <a:latin typeface="Arial"/>
                <a:ea typeface="ＭＳ Ｐゴシック"/>
                <a:cs typeface="ＭＳ Ｐゴシック"/>
              </a:rPr>
              <a:t>2</a:t>
            </a:r>
            <a:endParaRPr lang="fr-FR"/>
          </a:p>
        </p:txBody>
      </p:sp>
    </p:spTree>
    <p:extLst>
      <p:ext uri="{BB962C8B-B14F-4D97-AF65-F5344CB8AC3E}">
        <p14:creationId xmlns:p14="http://schemas.microsoft.com/office/powerpoint/2010/main" val="1629426301"/>
      </p:ext>
    </p:extLst>
  </p:cSld>
  <p:clrMapOvr>
    <a:masterClrMapping/>
  </p:clrMapOvr>
  <p:transition spd="med">
    <p:wipe dir="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types d'adresses IPv6</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Types d'adresses IPv6</a:t>
            </a:r>
            <a:endParaRPr lang="en-US" dirty="0">
              <a:latin typeface="Arial" charset="0"/>
            </a:endParaRPr>
          </a:p>
        </p:txBody>
      </p:sp>
      <p:sp>
        <p:nvSpPr>
          <p:cNvPr id="4" name="Rectangle 3"/>
          <p:cNvSpPr/>
          <p:nvPr/>
        </p:nvSpPr>
        <p:spPr>
          <a:xfrm>
            <a:off x="319314" y="1857829"/>
            <a:ext cx="8432800" cy="3083921"/>
          </a:xfrm>
          <a:prstGeom prst="rect">
            <a:avLst/>
          </a:prstGeom>
        </p:spPr>
        <p:txBody>
          <a:bodyPr wrap="square">
            <a:spAutoFit/>
          </a:bodyPr>
          <a:lstStyle/>
          <a:p>
            <a:pPr algn="l">
              <a:buNone/>
            </a:pPr>
            <a:r>
              <a:rPr lang="fr-BE" sz="2400" b="0" i="0">
                <a:solidFill>
                  <a:schemeClr val="tx1"/>
                </a:solidFill>
                <a:latin typeface="Arial"/>
                <a:ea typeface="ＭＳ Ｐゴシック"/>
                <a:cs typeface="ＭＳ Ｐゴシック"/>
              </a:rPr>
              <a:t>Il existe trois types d'adresses IPv6 :</a:t>
            </a:r>
          </a:p>
          <a:p>
            <a:pPr algn="ctr">
              <a:lnSpc>
                <a:spcPct val="90000"/>
              </a:lnSpc>
              <a:buNone/>
            </a:pPr>
            <a:endParaRPr lang="en-US" b="1" dirty="0"/>
          </a:p>
          <a:p>
            <a:pPr marL="457200" indent="-457200" algn="l">
              <a:buFont typeface="Arial"/>
              <a:buChar char="•"/>
            </a:pPr>
            <a:r>
              <a:rPr lang="en-US" sz="2400" b="1" i="0">
                <a:solidFill>
                  <a:schemeClr val="tx1"/>
                </a:solidFill>
                <a:latin typeface="Arial"/>
                <a:ea typeface="ＭＳ Ｐゴシック"/>
                <a:cs typeface="ＭＳ Ｐゴシック"/>
              </a:rPr>
              <a:t>Monodiffusion</a:t>
            </a:r>
          </a:p>
          <a:p>
            <a:pPr marL="457200" indent="-457200" algn="l">
              <a:buFont typeface="Arial"/>
              <a:buChar char="•"/>
            </a:pPr>
            <a:endParaRPr lang="en-US" dirty="0"/>
          </a:p>
          <a:p>
            <a:pPr marL="457200" indent="-457200" algn="l">
              <a:buFont typeface="Arial"/>
              <a:buChar char="•"/>
            </a:pPr>
            <a:r>
              <a:rPr lang="fr-BE" sz="2400" b="1" i="0">
                <a:solidFill>
                  <a:schemeClr val="tx1"/>
                </a:solidFill>
                <a:latin typeface="Arial"/>
                <a:ea typeface="ＭＳ Ｐゴシック"/>
                <a:cs typeface="ＭＳ Ｐゴシック"/>
              </a:rPr>
              <a:t>Multidiffusion</a:t>
            </a:r>
            <a:r>
              <a:rPr lang="fr-BE" sz="2400" b="0" i="0">
                <a:solidFill>
                  <a:schemeClr val="tx1"/>
                </a:solidFill>
                <a:latin typeface="Arial"/>
                <a:ea typeface="ＭＳ Ｐゴシック"/>
                <a:cs typeface="ＭＳ Ｐゴシック"/>
              </a:rPr>
              <a:t> </a:t>
            </a:r>
          </a:p>
          <a:p>
            <a:pPr marL="457200" indent="-457200" algn="l">
              <a:buFont typeface="Arial"/>
              <a:buChar char="•"/>
            </a:pPr>
            <a:endParaRPr lang="en-US" dirty="0"/>
          </a:p>
          <a:p>
            <a:pPr marL="457200" indent="-457200" algn="l">
              <a:buFont typeface="Arial"/>
              <a:buChar char="•"/>
            </a:pPr>
            <a:r>
              <a:rPr lang="fr-BE" sz="2400" b="1" i="0">
                <a:solidFill>
                  <a:schemeClr val="tx1"/>
                </a:solidFill>
                <a:latin typeface="Arial"/>
                <a:ea typeface="ＭＳ Ｐゴシック"/>
                <a:cs typeface="ＭＳ Ｐゴシック"/>
              </a:rPr>
              <a:t>Anycast</a:t>
            </a:r>
            <a:endParaRPr lang="en-US" dirty="0"/>
          </a:p>
          <a:p>
            <a:pPr algn="ctr">
              <a:lnSpc>
                <a:spcPct val="90000"/>
              </a:lnSpc>
              <a:buNone/>
            </a:pPr>
            <a:endParaRPr lang="en-US" dirty="0"/>
          </a:p>
          <a:p>
            <a:pPr algn="l">
              <a:buNone/>
            </a:pPr>
            <a:r>
              <a:rPr lang="fr-BE" sz="2400" b="0" i="0">
                <a:solidFill>
                  <a:schemeClr val="tx1"/>
                </a:solidFill>
                <a:latin typeface="Arial"/>
                <a:ea typeface="ＭＳ Ｐゴシック"/>
                <a:cs typeface="ＭＳ Ｐゴシック"/>
              </a:rPr>
              <a:t>Remarque : IPv6 n'a pas d'adresses de diffusion.</a:t>
            </a:r>
            <a:endParaRPr lang="en-US" dirty="0">
              <a:effectLst/>
            </a:endParaRPr>
          </a:p>
        </p:txBody>
      </p:sp>
    </p:spTree>
  </p:cSld>
  <p:clrMapOvr>
    <a:masterClrMapping/>
  </p:clrMapOvr>
  <p:transition spd="med">
    <p:wipe dir="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types d'adresses IPv6</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La longueur du préfixe IPv6</a:t>
            </a:r>
            <a:endParaRPr lang="en-US" dirty="0">
              <a:latin typeface="Arial" charset="0"/>
            </a:endParaRPr>
          </a:p>
        </p:txBody>
      </p:sp>
      <p:sp>
        <p:nvSpPr>
          <p:cNvPr id="2" name="Content Placeholder 1"/>
          <p:cNvSpPr>
            <a:spLocks noGrp="1"/>
          </p:cNvSpPr>
          <p:nvPr>
            <p:ph idx="1"/>
          </p:nvPr>
        </p:nvSpPr>
        <p:spPr>
          <a:xfrm>
            <a:off x="213109" y="1436913"/>
            <a:ext cx="8733677" cy="4898365"/>
          </a:xfrm>
        </p:spPr>
        <p:txBody>
          <a:bodyPr/>
          <a:lstStyle/>
          <a:p>
            <a:pPr marL="236555" indent="-236555" algn="l" defTabSz="814365">
              <a:lnSpc>
                <a:spcPct val="95000"/>
              </a:lnSpc>
              <a:spcBef>
                <a:spcPct val="50000"/>
              </a:spcBef>
              <a:spcAft>
                <a:spcPct val="0"/>
              </a:spcAft>
              <a:buClr>
                <a:srgbClr val="708CA1"/>
              </a:buClr>
              <a:buFont typeface="Wingdings"/>
              <a:buChar char="§"/>
            </a:pPr>
            <a:r>
              <a:rPr lang="fr-BE" sz="2400" b="0" i="0" dirty="0">
                <a:solidFill>
                  <a:srgbClr val="000000"/>
                </a:solidFill>
                <a:latin typeface="Arial"/>
                <a:ea typeface="ＭＳ Ｐゴシック"/>
                <a:cs typeface="ＭＳ Ｐゴシック"/>
              </a:rPr>
              <a:t>IPv6 n'utilise pas la notation décimale à point du masque de sous-réseau.</a:t>
            </a:r>
          </a:p>
          <a:p>
            <a:pPr marL="236555" indent="-236555" algn="l" defTabSz="814365">
              <a:lnSpc>
                <a:spcPct val="95000"/>
              </a:lnSpc>
              <a:spcBef>
                <a:spcPct val="50000"/>
              </a:spcBef>
              <a:spcAft>
                <a:spcPct val="0"/>
              </a:spcAft>
              <a:buClr>
                <a:srgbClr val="708CA1"/>
              </a:buClr>
              <a:buFont typeface="Wingdings"/>
              <a:buChar char="§"/>
            </a:pPr>
            <a:r>
              <a:rPr lang="fr-BE" sz="2400" b="0" i="0" dirty="0">
                <a:solidFill>
                  <a:srgbClr val="000000"/>
                </a:solidFill>
                <a:latin typeface="Arial"/>
                <a:ea typeface="ＭＳ Ｐゴシック"/>
                <a:cs typeface="ＭＳ Ｐゴシック"/>
              </a:rPr>
              <a:t>La longueur de préfixe indique la partie réseau d'une adresse IPv6 au format suivant : </a:t>
            </a:r>
          </a:p>
          <a:p>
            <a:pPr marL="800100" lvl="1" indent="-342900" algn="l" defTabSz="814365">
              <a:spcBef>
                <a:spcPct val="35000"/>
              </a:spcBef>
              <a:spcAft>
                <a:spcPct val="0"/>
              </a:spcAft>
              <a:buClr>
                <a:srgbClr val="708CA1"/>
              </a:buClr>
              <a:buFont typeface="Arial"/>
              <a:buChar char="•"/>
            </a:pPr>
            <a:r>
              <a:rPr lang="fr-BE" sz="2000" b="0" i="0" dirty="0">
                <a:solidFill>
                  <a:srgbClr val="000000"/>
                </a:solidFill>
                <a:latin typeface="Arial"/>
                <a:ea typeface="ＭＳ Ｐゴシック"/>
                <a:cs typeface="ＭＳ Ｐゴシック"/>
              </a:rPr>
              <a:t>Adresse IPv6/longueur de préfixe</a:t>
            </a:r>
          </a:p>
          <a:p>
            <a:pPr marL="800100" lvl="1" indent="-342900" algn="l" defTabSz="814365">
              <a:spcBef>
                <a:spcPct val="35000"/>
              </a:spcBef>
              <a:spcAft>
                <a:spcPct val="0"/>
              </a:spcAft>
              <a:buClr>
                <a:srgbClr val="708CA1"/>
              </a:buClr>
              <a:buFont typeface="Arial"/>
              <a:buChar char="•"/>
            </a:pPr>
            <a:r>
              <a:rPr lang="fr-BE" sz="2000" b="0" i="0" dirty="0">
                <a:solidFill>
                  <a:srgbClr val="000000"/>
                </a:solidFill>
                <a:latin typeface="Arial"/>
                <a:ea typeface="ＭＳ Ｐゴシック"/>
                <a:cs typeface="ＭＳ Ｐゴシック"/>
              </a:rPr>
              <a:t>La longueur de préfixe peut aller de 0 à 128</a:t>
            </a:r>
          </a:p>
          <a:p>
            <a:pPr marL="800100" lvl="1" indent="-342900" algn="l" defTabSz="814365">
              <a:spcBef>
                <a:spcPct val="35000"/>
              </a:spcBef>
              <a:spcAft>
                <a:spcPct val="0"/>
              </a:spcAft>
              <a:buClr>
                <a:srgbClr val="708CA1"/>
              </a:buClr>
              <a:buFont typeface="Arial"/>
              <a:buChar char="•"/>
            </a:pPr>
            <a:r>
              <a:rPr lang="fr-BE" sz="2000" b="0" i="0" dirty="0">
                <a:solidFill>
                  <a:srgbClr val="000000"/>
                </a:solidFill>
                <a:latin typeface="Arial"/>
                <a:ea typeface="ＭＳ Ｐゴシック"/>
                <a:cs typeface="ＭＳ Ｐゴシック"/>
              </a:rPr>
              <a:t>La longueur de préfixe est généralement /64</a:t>
            </a:r>
          </a:p>
          <a:p>
            <a:pPr marL="800100" lvl="1" indent="-342900" algn="l" defTabSz="814365">
              <a:spcBef>
                <a:spcPct val="35000"/>
              </a:spcBef>
              <a:spcAft>
                <a:spcPct val="0"/>
              </a:spcAft>
              <a:buClr>
                <a:srgbClr val="708CA1"/>
              </a:buClr>
              <a:buFont typeface="Arial"/>
              <a:buChar char="•"/>
            </a:pPr>
            <a:endParaRPr lang="en-US" dirty="0">
              <a:effectLst/>
            </a:endParaRPr>
          </a:p>
        </p:txBody>
      </p:sp>
      <p:pic>
        <p:nvPicPr>
          <p:cNvPr id="11266" name="Picture 2"/>
          <p:cNvPicPr>
            <a:picLocks noChangeAspect="1" noChangeArrowheads="1"/>
          </p:cNvPicPr>
          <p:nvPr/>
        </p:nvPicPr>
        <p:blipFill>
          <a:blip r:embed="rId3" cstate="print"/>
          <a:stretch>
            <a:fillRect/>
          </a:stretch>
        </p:blipFill>
        <p:spPr bwMode="auto">
          <a:xfrm>
            <a:off x="2281236" y="4478361"/>
            <a:ext cx="4581525" cy="1941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9979833"/>
      </p:ext>
    </p:extLst>
  </p:cSld>
  <p:clrMapOvr>
    <a:masterClrMapping/>
  </p:clrMapOvr>
  <p:transition spd="med">
    <p:wipe dir="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types d'adresses IPv6</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Les adresses IPv6 de monodiffusion</a:t>
            </a:r>
            <a:endParaRPr lang="en-US" dirty="0">
              <a:latin typeface="Arial" charset="0"/>
            </a:endParaRPr>
          </a:p>
        </p:txBody>
      </p:sp>
      <p:sp>
        <p:nvSpPr>
          <p:cNvPr id="2" name="Content Placeholder 1"/>
          <p:cNvSpPr>
            <a:spLocks noGrp="1"/>
          </p:cNvSpPr>
          <p:nvPr>
            <p:ph idx="1"/>
          </p:nvPr>
        </p:nvSpPr>
        <p:spPr/>
        <p:txBody>
          <a:bodyPr/>
          <a:lstStyle/>
          <a:p>
            <a:pPr marL="236555" indent="-236555" algn="l" defTabSz="814365">
              <a:lnSpc>
                <a:spcPct val="95000"/>
              </a:lnSpc>
              <a:spcBef>
                <a:spcPct val="50000"/>
              </a:spcBef>
              <a:spcAft>
                <a:spcPct val="0"/>
              </a:spcAft>
              <a:buClr>
                <a:srgbClr val="708CA1"/>
              </a:buClr>
              <a:buFont typeface="Wingdings"/>
              <a:buChar char="§"/>
            </a:pPr>
            <a:r>
              <a:rPr lang="fr-BE" sz="2400" b="1" i="0">
                <a:solidFill>
                  <a:srgbClr val="000000"/>
                </a:solidFill>
                <a:latin typeface="Arial"/>
                <a:ea typeface="ＭＳ Ｐゴシック"/>
                <a:cs typeface="ＭＳ Ｐゴシック"/>
              </a:rPr>
              <a:t>Monodiffusion</a:t>
            </a:r>
            <a:r>
              <a:rPr lang="fr-BE" sz="2400" b="0" i="0">
                <a:solidFill>
                  <a:srgbClr val="000000"/>
                </a:solidFill>
                <a:latin typeface="Arial"/>
                <a:ea typeface="ＭＳ Ｐゴシック"/>
                <a:cs typeface="ＭＳ Ｐゴシック"/>
              </a:rPr>
              <a:t>  </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Identifie de façon unique une interface sur un périphérique Ipv6</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Un paquet envoyé à une adresse de monodiffusion est reçu par l'interface correspondant à cette adresse.  </a:t>
            </a:r>
          </a:p>
          <a:p>
            <a:pPr marL="236555" indent="-236555" algn="l" defTabSz="814365">
              <a:lnSpc>
                <a:spcPct val="95000"/>
              </a:lnSpc>
              <a:spcBef>
                <a:spcPct val="50000"/>
              </a:spcBef>
              <a:spcAft>
                <a:spcPct val="0"/>
              </a:spcAft>
              <a:buClr>
                <a:srgbClr val="708CA1"/>
              </a:buClr>
              <a:buFont typeface="Wingdings"/>
              <a:buChar char="§"/>
            </a:pPr>
            <a:endParaRPr lang="en-US" dirty="0"/>
          </a:p>
          <a:p>
            <a:pPr marL="236555" indent="-236555" algn="l" defTabSz="814365">
              <a:lnSpc>
                <a:spcPct val="95000"/>
              </a:lnSpc>
              <a:spcBef>
                <a:spcPct val="50000"/>
              </a:spcBef>
              <a:spcAft>
                <a:spcPct val="0"/>
              </a:spcAft>
              <a:buClr>
                <a:srgbClr val="708CA1"/>
              </a:buClr>
              <a:buFont typeface="Wingdings"/>
              <a:buChar char="§"/>
            </a:pPr>
            <a:endParaRPr lang="en-US" dirty="0"/>
          </a:p>
          <a:p>
            <a:pPr marL="236555" indent="-236555" algn="l" defTabSz="814365">
              <a:lnSpc>
                <a:spcPct val="95000"/>
              </a:lnSpc>
              <a:spcBef>
                <a:spcPct val="50000"/>
              </a:spcBef>
              <a:spcAft>
                <a:spcPct val="0"/>
              </a:spcAft>
              <a:buClr>
                <a:srgbClr val="708CA1"/>
              </a:buClr>
              <a:buFont typeface="Wingdings"/>
              <a:buChar char="§"/>
            </a:pPr>
            <a:endParaRPr lang="en-US" dirty="0"/>
          </a:p>
          <a:p>
            <a:pPr marL="236555" indent="-236555" algn="l" defTabSz="814365">
              <a:lnSpc>
                <a:spcPct val="95000"/>
              </a:lnSpc>
              <a:spcBef>
                <a:spcPct val="50000"/>
              </a:spcBef>
              <a:spcAft>
                <a:spcPct val="0"/>
              </a:spcAft>
              <a:buClr>
                <a:srgbClr val="708CA1"/>
              </a:buClr>
              <a:buFont typeface="Wingdings"/>
              <a:buChar char="§"/>
            </a:pPr>
            <a:endParaRPr lang="en-US" b="1" dirty="0"/>
          </a:p>
          <a:p>
            <a:pPr marL="236555" indent="-236555" algn="l" defTabSz="814365">
              <a:lnSpc>
                <a:spcPct val="95000"/>
              </a:lnSpc>
              <a:spcBef>
                <a:spcPct val="50000"/>
              </a:spcBef>
              <a:spcAft>
                <a:spcPct val="0"/>
              </a:spcAft>
              <a:buClr>
                <a:srgbClr val="708CA1"/>
              </a:buClr>
              <a:buFont typeface="Wingdings"/>
              <a:buChar char="§"/>
            </a:pPr>
            <a:endParaRPr lang="en-US" b="1" dirty="0"/>
          </a:p>
          <a:p>
            <a:pPr marL="236555" indent="-236555" algn="l" defTabSz="814365">
              <a:lnSpc>
                <a:spcPct val="95000"/>
              </a:lnSpc>
              <a:spcBef>
                <a:spcPct val="50000"/>
              </a:spcBef>
              <a:spcAft>
                <a:spcPct val="0"/>
              </a:spcAft>
              <a:buClr>
                <a:srgbClr val="708CA1"/>
              </a:buClr>
              <a:buFont typeface="Wingdings"/>
              <a:buChar char="§"/>
            </a:pPr>
            <a:endParaRPr lang="en-US" b="1" dirty="0"/>
          </a:p>
          <a:p>
            <a:pPr marL="236555" indent="-236555" algn="l" defTabSz="814365">
              <a:lnSpc>
                <a:spcPct val="95000"/>
              </a:lnSpc>
              <a:spcBef>
                <a:spcPct val="50000"/>
              </a:spcBef>
              <a:spcAft>
                <a:spcPct val="0"/>
              </a:spcAft>
              <a:buClr>
                <a:srgbClr val="708CA1"/>
              </a:buClr>
              <a:buFont typeface="Wingdings"/>
              <a:buChar char="§"/>
            </a:pPr>
            <a:endParaRPr lang="en-US" b="1" dirty="0"/>
          </a:p>
          <a:p>
            <a:pPr marL="236555" indent="-236555" algn="l" defTabSz="814365">
              <a:lnSpc>
                <a:spcPct val="95000"/>
              </a:lnSpc>
              <a:spcBef>
                <a:spcPct val="50000"/>
              </a:spcBef>
              <a:spcAft>
                <a:spcPct val="0"/>
              </a:spcAft>
              <a:buClr>
                <a:srgbClr val="708CA1"/>
              </a:buClr>
              <a:buFont typeface="Wingdings"/>
              <a:buChar char="§"/>
            </a:pPr>
            <a:endParaRPr lang="en-US" dirty="0"/>
          </a:p>
        </p:txBody>
      </p:sp>
      <p:pic>
        <p:nvPicPr>
          <p:cNvPr id="3074" name="Picture 2"/>
          <p:cNvPicPr>
            <a:picLocks noChangeAspect="1" noChangeArrowheads="1"/>
          </p:cNvPicPr>
          <p:nvPr/>
        </p:nvPicPr>
        <p:blipFill>
          <a:blip r:embed="rId3" cstate="print"/>
          <a:stretch>
            <a:fillRect/>
          </a:stretch>
        </p:blipFill>
        <p:spPr bwMode="auto">
          <a:xfrm>
            <a:off x="2421973" y="2873829"/>
            <a:ext cx="4819375" cy="3867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4205247"/>
      </p:ext>
    </p:extLst>
  </p:cSld>
  <p:clrMapOvr>
    <a:masterClrMapping/>
  </p:clrMapOvr>
  <p:transition spd="med">
    <p:wipe dir="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types d'adresses IPv6</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Les adresses IPv6 de monodiffusion</a:t>
            </a:r>
            <a:endParaRPr lang="en-US" dirty="0">
              <a:latin typeface="Arial" charset="0"/>
            </a:endParaRPr>
          </a:p>
        </p:txBody>
      </p:sp>
      <p:pic>
        <p:nvPicPr>
          <p:cNvPr id="5122" name="Picture 2"/>
          <p:cNvPicPr>
            <a:picLocks noChangeAspect="1" noChangeArrowheads="1"/>
          </p:cNvPicPr>
          <p:nvPr/>
        </p:nvPicPr>
        <p:blipFill>
          <a:blip r:embed="rId3" cstate="print"/>
          <a:stretch>
            <a:fillRect/>
          </a:stretch>
        </p:blipFill>
        <p:spPr bwMode="auto">
          <a:xfrm>
            <a:off x="1204686" y="1368017"/>
            <a:ext cx="6426759" cy="5157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4876798"/>
      </p:ext>
    </p:extLst>
  </p:cSld>
  <p:clrMapOvr>
    <a:masterClrMapping/>
  </p:clrMapOvr>
  <p:transition spd="med">
    <p:wipe dir="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types d'adresses IPv6</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Les adresses IPv6 de monodiffusion</a:t>
            </a:r>
            <a:endParaRPr lang="en-US" dirty="0">
              <a:latin typeface="Arial" charset="0"/>
            </a:endParaRPr>
          </a:p>
        </p:txBody>
      </p:sp>
      <p:sp>
        <p:nvSpPr>
          <p:cNvPr id="2" name="Content Placeholder 1"/>
          <p:cNvSpPr>
            <a:spLocks noGrp="1"/>
          </p:cNvSpPr>
          <p:nvPr>
            <p:ph idx="1"/>
          </p:nvPr>
        </p:nvSpPr>
        <p:spPr>
          <a:xfrm>
            <a:off x="213109" y="1465942"/>
            <a:ext cx="8733677" cy="4898365"/>
          </a:xfrm>
        </p:spPr>
        <p:txBody>
          <a:bodyPr/>
          <a:lstStyle/>
          <a:p>
            <a:pPr marL="236555" indent="-236555" algn="l" defTabSz="814365">
              <a:lnSpc>
                <a:spcPct val="95000"/>
              </a:lnSpc>
              <a:spcBef>
                <a:spcPct val="50000"/>
              </a:spcBef>
              <a:spcAft>
                <a:spcPct val="0"/>
              </a:spcAft>
              <a:buClr>
                <a:srgbClr val="708CA1"/>
              </a:buClr>
              <a:buFont typeface="Wingdings"/>
              <a:buChar char="§"/>
            </a:pPr>
            <a:r>
              <a:rPr lang="en-US" sz="2400" b="1" i="0">
                <a:solidFill>
                  <a:srgbClr val="000000"/>
                </a:solidFill>
                <a:latin typeface="Arial"/>
                <a:ea typeface="ＭＳ Ｐゴシック"/>
                <a:cs typeface="ＭＳ Ｐゴシック"/>
              </a:rPr>
              <a:t>Monodiffusion globale</a:t>
            </a:r>
            <a:endParaRPr lang="en-US" dirty="0"/>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Similaire à une adresse IPv4 publique</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Globalement unique</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Adresses routables sur Internet </a:t>
            </a:r>
            <a:endParaRPr lang="en-US" dirty="0"/>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Peuvent être configurées pour être statiques ou attribuées dynamiquement </a:t>
            </a:r>
          </a:p>
          <a:p>
            <a:pPr marL="236555" indent="-236555" algn="l" defTabSz="814365">
              <a:lnSpc>
                <a:spcPct val="95000"/>
              </a:lnSpc>
              <a:spcBef>
                <a:spcPct val="50000"/>
              </a:spcBef>
              <a:spcAft>
                <a:spcPct val="0"/>
              </a:spcAft>
              <a:buClr>
                <a:srgbClr val="708CA1"/>
              </a:buClr>
              <a:buFont typeface="Wingdings"/>
              <a:buChar char="§"/>
            </a:pPr>
            <a:r>
              <a:rPr lang="en-US" sz="2400" b="1" i="0">
                <a:solidFill>
                  <a:srgbClr val="000000"/>
                </a:solidFill>
                <a:latin typeface="Arial"/>
                <a:ea typeface="ＭＳ Ｐゴシック"/>
                <a:cs typeface="ＭＳ Ｐゴシック"/>
              </a:rPr>
              <a:t>Link-local</a:t>
            </a:r>
            <a:endParaRPr lang="en-US" dirty="0"/>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Pour communiquer avec les autres périphériques sur la même liaison locale</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Restriction à une seule liaison - non routables au-delà de la liaison</a:t>
            </a:r>
          </a:p>
        </p:txBody>
      </p:sp>
    </p:spTree>
    <p:extLst>
      <p:ext uri="{BB962C8B-B14F-4D97-AF65-F5344CB8AC3E}">
        <p14:creationId xmlns:p14="http://schemas.microsoft.com/office/powerpoint/2010/main" val="2346594877"/>
      </p:ext>
    </p:extLst>
  </p:cSld>
  <p:clrMapOvr>
    <a:masterClrMapping/>
  </p:clrMapOvr>
  <p:transition spd="med">
    <p:wipe dir="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types d'adresses IPv6</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Les adresses IPv6 de monodiffusion</a:t>
            </a:r>
            <a:endParaRPr lang="fr-FR">
              <a:latin typeface="Arial" charset="0"/>
            </a:endParaRPr>
          </a:p>
        </p:txBody>
      </p:sp>
      <p:sp>
        <p:nvSpPr>
          <p:cNvPr id="2" name="Content Placeholder 1"/>
          <p:cNvSpPr>
            <a:spLocks noGrp="1"/>
          </p:cNvSpPr>
          <p:nvPr>
            <p:ph idx="1"/>
          </p:nvPr>
        </p:nvSpPr>
        <p:spPr>
          <a:xfrm>
            <a:off x="213109" y="1465942"/>
            <a:ext cx="8733677" cy="4898365"/>
          </a:xfrm>
        </p:spPr>
        <p:txBody>
          <a:bodyPr>
            <a:normAutofit fontScale="92500" lnSpcReduction="10000"/>
          </a:bodyPr>
          <a:lstStyle/>
          <a:p>
            <a:pPr marL="236555" indent="-236555" algn="l" defTabSz="814365">
              <a:lnSpc>
                <a:spcPct val="95000"/>
              </a:lnSpc>
              <a:spcBef>
                <a:spcPct val="50000"/>
              </a:spcBef>
              <a:spcAft>
                <a:spcPct val="0"/>
              </a:spcAft>
              <a:buClr>
                <a:srgbClr val="708CA1"/>
              </a:buClr>
              <a:buFont typeface="Wingdings"/>
              <a:buChar char="§"/>
            </a:pPr>
            <a:r>
              <a:rPr lang="fr-FR" sz="2400" b="1" i="0">
                <a:solidFill>
                  <a:srgbClr val="000000"/>
                </a:solidFill>
                <a:latin typeface="Arial"/>
                <a:ea typeface="ＭＳ Ｐゴシック"/>
                <a:cs typeface="ＭＳ Ｐゴシック"/>
              </a:rPr>
              <a:t>Envoi en boucle</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Permet à un hôte de s'envoyer un paquet à lui-même ; pas d'attribution à une interface physique</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Envoyez une requête ping à l'adresse de bouclage pour tester la configuration TCP/IP de l'hôte local</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Seulement des 0, sauf pour le dernier bit – adresses avec la syntaxe ::1/128 ou juste ::1</a:t>
            </a:r>
            <a:endParaRPr lang="fr-FR"/>
          </a:p>
          <a:p>
            <a:pPr marL="236555" indent="-236555" algn="l" defTabSz="814365">
              <a:lnSpc>
                <a:spcPct val="95000"/>
              </a:lnSpc>
              <a:spcBef>
                <a:spcPct val="50000"/>
              </a:spcBef>
              <a:spcAft>
                <a:spcPct val="0"/>
              </a:spcAft>
              <a:buClr>
                <a:srgbClr val="708CA1"/>
              </a:buClr>
              <a:buFont typeface="Wingdings"/>
              <a:buChar char="§"/>
            </a:pPr>
            <a:r>
              <a:rPr lang="fr-FR" sz="2400" b="1" i="0">
                <a:solidFill>
                  <a:srgbClr val="000000"/>
                </a:solidFill>
                <a:latin typeface="Arial"/>
                <a:ea typeface="ＭＳ Ｐゴシック"/>
                <a:cs typeface="ＭＳ Ｐゴシック"/>
              </a:rPr>
              <a:t>Adresse non spécifiée </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Adresse contenant uniquement des 0 – Représentée sous la forme ::/128 ou juste ::</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Ne peut pas être attribuée à une interface et est utilisée uniquement comme adresse source </a:t>
            </a:r>
            <a:endParaRPr lang="fr-F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Une adresse non spécifiée est utilisée comme adresse source lorsque le périphérique n'a pas encore d'adresse IPv6 permanente ou lorsque la source du paquet est inappropriée pour la destination</a:t>
            </a:r>
            <a:endParaRPr lang="fr-FR"/>
          </a:p>
        </p:txBody>
      </p:sp>
    </p:spTree>
    <p:extLst>
      <p:ext uri="{BB962C8B-B14F-4D97-AF65-F5344CB8AC3E}">
        <p14:creationId xmlns:p14="http://schemas.microsoft.com/office/powerpoint/2010/main" val="346039524"/>
      </p:ext>
    </p:extLst>
  </p:cSld>
  <p:clrMapOvr>
    <a:masterClrMapping/>
  </p:clrMapOvr>
  <p:transition spd="med">
    <p:wipe dir="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types d'adresses IPv6</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Les adresses IPv6 de monodiffusion</a:t>
            </a:r>
            <a:endParaRPr lang="en-US" dirty="0">
              <a:latin typeface="Arial" charset="0"/>
            </a:endParaRPr>
          </a:p>
        </p:txBody>
      </p:sp>
      <p:sp>
        <p:nvSpPr>
          <p:cNvPr id="2" name="Content Placeholder 1"/>
          <p:cNvSpPr>
            <a:spLocks noGrp="1"/>
          </p:cNvSpPr>
          <p:nvPr>
            <p:ph idx="1"/>
          </p:nvPr>
        </p:nvSpPr>
        <p:spPr>
          <a:xfrm>
            <a:off x="213109" y="1465942"/>
            <a:ext cx="8733677" cy="4898365"/>
          </a:xfrm>
        </p:spPr>
        <p:txBody>
          <a:bodyPr/>
          <a:lstStyle/>
          <a:p>
            <a:pPr marL="236555" indent="-236555" algn="l" defTabSz="814365">
              <a:spcBef>
                <a:spcPct val="50000"/>
              </a:spcBef>
              <a:spcAft>
                <a:spcPct val="0"/>
              </a:spcAft>
              <a:buClr>
                <a:srgbClr val="708CA1"/>
              </a:buClr>
              <a:buFont typeface="Wingdings"/>
              <a:buChar char="§"/>
            </a:pPr>
            <a:r>
              <a:rPr lang="en-US" sz="2400" b="1" i="0">
                <a:solidFill>
                  <a:srgbClr val="000000"/>
                </a:solidFill>
                <a:latin typeface="Arial"/>
                <a:ea typeface="ＭＳ Ｐゴシック"/>
                <a:cs typeface="ＭＳ Ｐゴシック"/>
              </a:rPr>
              <a:t>Adresse locale unique</a:t>
            </a:r>
            <a:endParaRPr lang="en-US" dirty="0"/>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Similaire aux adresses privées pour IPv4</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Adresse utilisée pour l'adressage local à l'intérieur d'un site entre un nombre limité de sites</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Comprise entre FC00::/7 et FDFF::/7</a:t>
            </a:r>
            <a:endParaRPr lang="en-US" dirty="0"/>
          </a:p>
          <a:p>
            <a:pPr marL="236555" indent="-236555" algn="l" defTabSz="814365">
              <a:spcBef>
                <a:spcPct val="50000"/>
              </a:spcBef>
              <a:spcAft>
                <a:spcPct val="0"/>
              </a:spcAft>
              <a:buClr>
                <a:srgbClr val="708CA1"/>
              </a:buClr>
              <a:buFont typeface="Wingdings"/>
              <a:buChar char="§"/>
            </a:pPr>
            <a:r>
              <a:rPr lang="en-US" sz="2400" b="1" i="0">
                <a:solidFill>
                  <a:srgbClr val="000000"/>
                </a:solidFill>
                <a:latin typeface="Arial"/>
                <a:ea typeface="ＭＳ Ｐゴシック"/>
                <a:cs typeface="ＭＳ Ｐゴシック"/>
              </a:rPr>
              <a:t>IPv4 intégré (sujet non traité dans ce cours)</a:t>
            </a:r>
            <a:endParaRPr lang="en-US" dirty="0"/>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Permet de faciliter la transition d'IPv4 vers IPv6</a:t>
            </a:r>
            <a:endParaRPr lang="en-US" dirty="0">
              <a:effectLst/>
            </a:endParaRPr>
          </a:p>
        </p:txBody>
      </p:sp>
    </p:spTree>
    <p:extLst>
      <p:ext uri="{BB962C8B-B14F-4D97-AF65-F5344CB8AC3E}">
        <p14:creationId xmlns:p14="http://schemas.microsoft.com/office/powerpoint/2010/main" val="3003209735"/>
      </p:ext>
    </p:extLst>
  </p:cSld>
  <p:clrMapOvr>
    <a:masterClrMapping/>
  </p:clrMapOvr>
  <p:transition spd="med">
    <p:wipe dir="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tretch>
            <a:fillRect/>
          </a:stretch>
        </p:blipFill>
        <p:spPr bwMode="auto">
          <a:xfrm>
            <a:off x="1855184" y="4691927"/>
            <a:ext cx="5061928" cy="203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369" name="Rectangle 2"/>
          <p:cNvSpPr>
            <a:spLocks noGrp="1" noChangeArrowheads="1"/>
          </p:cNvSpPr>
          <p:nvPr>
            <p:ph type="title"/>
          </p:nvPr>
        </p:nvSpPr>
        <p:spPr>
          <a:xfrm>
            <a:off x="193868" y="887876"/>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types d'adresses IPv6</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Les adresses de monodiffusion link-local IPv6</a:t>
            </a:r>
            <a:endParaRPr lang="fr-FR">
              <a:latin typeface="Arial" charset="0"/>
            </a:endParaRPr>
          </a:p>
        </p:txBody>
      </p:sp>
      <p:sp>
        <p:nvSpPr>
          <p:cNvPr id="2" name="Content Placeholder 1"/>
          <p:cNvSpPr>
            <a:spLocks noGrp="1"/>
          </p:cNvSpPr>
          <p:nvPr>
            <p:ph idx="1"/>
          </p:nvPr>
        </p:nvSpPr>
        <p:spPr>
          <a:xfrm>
            <a:off x="184081" y="2090057"/>
            <a:ext cx="8733677" cy="4245221"/>
          </a:xfrm>
        </p:spPr>
        <p:txBody>
          <a:bodyPr/>
          <a:lstStyle/>
          <a:p>
            <a:pPr marL="236555" indent="-236555" algn="l" defTabSz="814365">
              <a:lnSpc>
                <a:spcPct val="95000"/>
              </a:lnSpc>
              <a:spcBef>
                <a:spcPct val="50000"/>
              </a:spcBef>
              <a:spcAft>
                <a:spcPct val="0"/>
              </a:spcAft>
              <a:buClr>
                <a:srgbClr val="708CA1"/>
              </a:buClr>
              <a:buFont typeface="Wingdings"/>
              <a:buChar char="§"/>
            </a:pPr>
            <a:r>
              <a:rPr lang="fr-FR" sz="2200" b="0" i="0">
                <a:solidFill>
                  <a:srgbClr val="000000"/>
                </a:solidFill>
                <a:latin typeface="Arial"/>
                <a:ea typeface="ＭＳ Ｐゴシック"/>
                <a:cs typeface="ＭＳ Ｐゴシック"/>
              </a:rPr>
              <a:t>Chaque interface réseau IPv6 DOIT avoir une adresse link-local</a:t>
            </a:r>
          </a:p>
          <a:p>
            <a:pPr marL="236555" indent="-236555" algn="l" defTabSz="814365">
              <a:lnSpc>
                <a:spcPct val="95000"/>
              </a:lnSpc>
              <a:spcBef>
                <a:spcPct val="50000"/>
              </a:spcBef>
              <a:spcAft>
                <a:spcPct val="0"/>
              </a:spcAft>
              <a:buClr>
                <a:srgbClr val="708CA1"/>
              </a:buClr>
              <a:buFont typeface="Wingdings"/>
              <a:buChar char="§"/>
            </a:pPr>
            <a:r>
              <a:rPr lang="fr-FR" sz="2200" b="0" i="0">
                <a:solidFill>
                  <a:srgbClr val="000000"/>
                </a:solidFill>
                <a:latin typeface="Arial"/>
                <a:ea typeface="ＭＳ Ｐゴシック"/>
                <a:cs typeface="ＭＳ Ｐゴシック"/>
              </a:rPr>
              <a:t>Permet à un périphérique de communiquer avec les autres périphériques IPv6 sur la même liaison et seulement sur celle-ci (le sous-réseau)</a:t>
            </a:r>
          </a:p>
          <a:p>
            <a:pPr marL="236555" indent="-236555" algn="l" defTabSz="814365">
              <a:lnSpc>
                <a:spcPct val="95000"/>
              </a:lnSpc>
              <a:spcBef>
                <a:spcPct val="50000"/>
              </a:spcBef>
              <a:spcAft>
                <a:spcPct val="0"/>
              </a:spcAft>
              <a:buClr>
                <a:srgbClr val="708CA1"/>
              </a:buClr>
              <a:buFont typeface="Wingdings"/>
              <a:buChar char="§"/>
            </a:pPr>
            <a:r>
              <a:rPr lang="fr-FR" sz="2200" b="0" i="0">
                <a:solidFill>
                  <a:srgbClr val="000000"/>
                </a:solidFill>
                <a:latin typeface="Arial"/>
                <a:ea typeface="ＭＳ Ｐゴシック"/>
                <a:cs typeface="ＭＳ Ｐゴシック"/>
              </a:rPr>
              <a:t>Plage FE80::/10, les 10 premiers bits étant 1111 1110 10xx xxxx</a:t>
            </a:r>
            <a:endParaRPr lang="fr-FR" sz="2200"/>
          </a:p>
          <a:p>
            <a:pPr marL="236555" indent="-236555" algn="l" defTabSz="814365">
              <a:lnSpc>
                <a:spcPct val="95000"/>
              </a:lnSpc>
              <a:spcBef>
                <a:spcPct val="50000"/>
              </a:spcBef>
              <a:spcAft>
                <a:spcPct val="0"/>
              </a:spcAft>
              <a:buClr>
                <a:srgbClr val="708CA1"/>
              </a:buClr>
              <a:buFont typeface="Wingdings"/>
              <a:buChar char="§"/>
            </a:pPr>
            <a:r>
              <a:rPr lang="fr-FR" sz="2200" b="0" i="0">
                <a:solidFill>
                  <a:srgbClr val="000000"/>
                </a:solidFill>
                <a:latin typeface="Arial"/>
                <a:ea typeface="ＭＳ Ｐゴシック"/>
                <a:cs typeface="ＭＳ Ｐゴシック"/>
              </a:rPr>
              <a:t>1111 1110 10</a:t>
            </a:r>
            <a:r>
              <a:rPr lang="fr-FR" sz="2200" b="1" i="0">
                <a:solidFill>
                  <a:srgbClr val="FF0000"/>
                </a:solidFill>
                <a:latin typeface="Arial"/>
                <a:ea typeface="ＭＳ Ｐゴシック"/>
                <a:cs typeface="ＭＳ Ｐゴシック"/>
              </a:rPr>
              <a:t>00 0000</a:t>
            </a:r>
            <a:r>
              <a:rPr lang="fr-FR" sz="2200" b="0" i="0">
                <a:solidFill>
                  <a:srgbClr val="FF0000"/>
                </a:solidFill>
                <a:latin typeface="Arial"/>
                <a:ea typeface="ＭＳ Ｐゴシック"/>
                <a:cs typeface="ＭＳ Ｐゴシック"/>
              </a:rPr>
              <a:t> </a:t>
            </a:r>
            <a:r>
              <a:rPr lang="fr-FR" sz="2200" b="0" i="0">
                <a:solidFill>
                  <a:srgbClr val="000000"/>
                </a:solidFill>
                <a:latin typeface="Arial"/>
                <a:ea typeface="ＭＳ Ｐゴシック"/>
                <a:cs typeface="ＭＳ Ｐゴシック"/>
              </a:rPr>
              <a:t>(FE80) - 1111 1110 10</a:t>
            </a:r>
            <a:r>
              <a:rPr lang="fr-FR" sz="2200" b="1" i="0">
                <a:solidFill>
                  <a:srgbClr val="FF0000"/>
                </a:solidFill>
                <a:latin typeface="Arial"/>
                <a:ea typeface="ＭＳ Ｐゴシック"/>
                <a:cs typeface="ＭＳ Ｐゴシック"/>
              </a:rPr>
              <a:t>11 1111</a:t>
            </a:r>
            <a:r>
              <a:rPr lang="fr-FR" sz="2200" b="0" i="0">
                <a:solidFill>
                  <a:srgbClr val="FF0000"/>
                </a:solidFill>
                <a:latin typeface="Arial"/>
                <a:ea typeface="ＭＳ Ｐゴシック"/>
                <a:cs typeface="ＭＳ Ｐゴシック"/>
              </a:rPr>
              <a:t> </a:t>
            </a:r>
            <a:r>
              <a:rPr lang="fr-FR" sz="2200" b="0" i="0">
                <a:solidFill>
                  <a:srgbClr val="000000"/>
                </a:solidFill>
                <a:latin typeface="Arial"/>
                <a:ea typeface="ＭＳ Ｐゴシック"/>
                <a:cs typeface="ＭＳ Ｐゴシック"/>
              </a:rPr>
              <a:t>(FEBF) </a:t>
            </a:r>
          </a:p>
        </p:txBody>
      </p:sp>
    </p:spTree>
    <p:extLst>
      <p:ext uri="{BB962C8B-B14F-4D97-AF65-F5344CB8AC3E}">
        <p14:creationId xmlns:p14="http://schemas.microsoft.com/office/powerpoint/2010/main" val="2469665033"/>
      </p:ext>
    </p:extLst>
  </p:cSld>
  <p:clrMapOvr>
    <a:masterClrMapping/>
  </p:clrMapOvr>
  <p:transition spd="med">
    <p:wipe dir="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tretch>
            <a:fillRect/>
          </a:stretch>
        </p:blipFill>
        <p:spPr bwMode="auto">
          <a:xfrm>
            <a:off x="2455409" y="2556458"/>
            <a:ext cx="4276725" cy="3991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8369" name="Rectangle 2"/>
          <p:cNvSpPr>
            <a:spLocks noGrp="1" noChangeArrowheads="1"/>
          </p:cNvSpPr>
          <p:nvPr>
            <p:ph type="title"/>
          </p:nvPr>
        </p:nvSpPr>
        <p:spPr>
          <a:xfrm>
            <a:off x="193868" y="713700"/>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types d'adresses IPv6</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Les adresses de monodiffusion link-local IPv6</a:t>
            </a:r>
            <a:endParaRPr lang="fr-FR">
              <a:latin typeface="Arial" charset="0"/>
            </a:endParaRPr>
          </a:p>
        </p:txBody>
      </p:sp>
      <p:sp>
        <p:nvSpPr>
          <p:cNvPr id="5" name="TextBox 4"/>
          <p:cNvSpPr txBox="1"/>
          <p:nvPr/>
        </p:nvSpPr>
        <p:spPr>
          <a:xfrm>
            <a:off x="261258" y="1504046"/>
            <a:ext cx="8636000" cy="1421928"/>
          </a:xfrm>
          <a:prstGeom prst="rect">
            <a:avLst/>
          </a:prstGeom>
          <a:noFill/>
        </p:spPr>
        <p:txBody>
          <a:bodyPr wrap="square" rtlCol="0">
            <a:spAutoFit/>
          </a:bodyPr>
          <a:lstStyle/>
          <a:p>
            <a:pPr marL="342900" indent="-342900" algn="l">
              <a:buFont typeface="Wingdings"/>
              <a:buChar char="§"/>
            </a:pPr>
            <a:r>
              <a:rPr lang="fr-FR" sz="2400" b="0" i="0">
                <a:solidFill>
                  <a:schemeClr val="tx1"/>
                </a:solidFill>
                <a:latin typeface="Arial"/>
                <a:ea typeface="ＭＳ Ｐゴシック"/>
                <a:cs typeface="ＭＳ Ｐゴシック"/>
              </a:rPr>
              <a:t>Les paquets associés à une adresse link-local source ou de destination ne peuvent pas être acheminés au-delà de leur liaison d'origine.</a:t>
            </a:r>
          </a:p>
          <a:p>
            <a:pPr algn="ctr">
              <a:lnSpc>
                <a:spcPct val="90000"/>
              </a:lnSpc>
              <a:buNone/>
            </a:pPr>
            <a:endParaRPr lang="fr-FR"/>
          </a:p>
        </p:txBody>
      </p:sp>
    </p:spTree>
    <p:extLst>
      <p:ext uri="{BB962C8B-B14F-4D97-AF65-F5344CB8AC3E}">
        <p14:creationId xmlns:p14="http://schemas.microsoft.com/office/powerpoint/2010/main" val="2322358537"/>
      </p:ext>
    </p:extLst>
  </p:cSld>
  <p:clrMapOvr>
    <a:masterClrMapping/>
  </p:clrMapOvr>
  <p:transition spd="med">
    <p:wipe dir="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193868" y="786270"/>
            <a:ext cx="8772157" cy="838200"/>
          </a:xfrm>
        </p:spPr>
        <p:txBody>
          <a:bodyPr>
            <a:normAutofit fontScale="90000"/>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adresses de monodiffusion IPv6</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Structure d'une adresse de monodiffusion globale IPv6</a:t>
            </a:r>
            <a:endParaRPr lang="en-US" dirty="0">
              <a:latin typeface="Arial" charset="0"/>
            </a:endParaRPr>
          </a:p>
        </p:txBody>
      </p:sp>
      <p:sp>
        <p:nvSpPr>
          <p:cNvPr id="2" name="Content Placeholder 1"/>
          <p:cNvSpPr>
            <a:spLocks noGrp="1"/>
          </p:cNvSpPr>
          <p:nvPr>
            <p:ph idx="1"/>
          </p:nvPr>
        </p:nvSpPr>
        <p:spPr>
          <a:xfrm>
            <a:off x="213109" y="1771370"/>
            <a:ext cx="8733677" cy="4135944"/>
          </a:xfrm>
        </p:spPr>
        <p:txBody>
          <a:bodyPr/>
          <a:lstStyle/>
          <a:p>
            <a:pPr marL="236555" indent="-236555" algn="l" defTabSz="814365">
              <a:lnSpc>
                <a:spcPct val="95000"/>
              </a:lnSpc>
              <a:spcBef>
                <a:spcPct val="50000"/>
              </a:spcBef>
              <a:spcAft>
                <a:spcPct val="0"/>
              </a:spcAft>
              <a:buClr>
                <a:srgbClr val="708CA1"/>
              </a:buClr>
              <a:buFont typeface="Wingdings"/>
              <a:buChar char="§"/>
            </a:pPr>
            <a:r>
              <a:rPr lang="fr-BE" sz="2400" b="0" i="0" dirty="0">
                <a:solidFill>
                  <a:srgbClr val="000000"/>
                </a:solidFill>
                <a:latin typeface="Arial"/>
                <a:ea typeface="ＭＳ Ｐゴシック"/>
                <a:cs typeface="ＭＳ Ｐゴシック"/>
              </a:rPr>
              <a:t>Les adresses de monodiffusion (unicast) globale IPv6 sont globalement uniques et routables sur le réseau Internet IPv6</a:t>
            </a:r>
          </a:p>
          <a:p>
            <a:pPr marL="236555" indent="-236555" algn="l" defTabSz="814365">
              <a:lnSpc>
                <a:spcPct val="95000"/>
              </a:lnSpc>
              <a:spcBef>
                <a:spcPct val="50000"/>
              </a:spcBef>
              <a:spcAft>
                <a:spcPct val="0"/>
              </a:spcAft>
              <a:buClr>
                <a:srgbClr val="708CA1"/>
              </a:buClr>
              <a:buFont typeface="Wingdings"/>
              <a:buChar char="§"/>
            </a:pPr>
            <a:r>
              <a:rPr lang="fr-BE" sz="2400" b="0" i="0" dirty="0">
                <a:solidFill>
                  <a:srgbClr val="000000"/>
                </a:solidFill>
                <a:latin typeface="Arial"/>
                <a:ea typeface="ＭＳ Ｐゴシック"/>
                <a:cs typeface="ＭＳ Ｐゴシック"/>
              </a:rPr>
              <a:t>L'équivalent des adresses IPv4 publiques </a:t>
            </a:r>
          </a:p>
          <a:p>
            <a:pPr marL="236555" indent="-236555" algn="l" defTabSz="814365">
              <a:lnSpc>
                <a:spcPct val="95000"/>
              </a:lnSpc>
              <a:spcBef>
                <a:spcPct val="50000"/>
              </a:spcBef>
              <a:spcAft>
                <a:spcPct val="0"/>
              </a:spcAft>
              <a:buClr>
                <a:srgbClr val="708CA1"/>
              </a:buClr>
              <a:buFont typeface="Wingdings"/>
              <a:buChar char="§"/>
            </a:pPr>
            <a:r>
              <a:rPr lang="fr-BE" sz="2400" b="0" i="0" dirty="0">
                <a:solidFill>
                  <a:srgbClr val="000000"/>
                </a:solidFill>
                <a:latin typeface="Arial"/>
                <a:ea typeface="ＭＳ Ｐゴシック"/>
                <a:cs typeface="ＭＳ Ｐゴシック"/>
              </a:rPr>
              <a:t>ICANN attribue les blocs d'adresses IPv6 aux cinq organismes d'enregistrement Internet locaux (RIR)</a:t>
            </a:r>
          </a:p>
          <a:p>
            <a:pPr marL="236555" indent="-236555" algn="l" defTabSz="814365">
              <a:lnSpc>
                <a:spcPct val="95000"/>
              </a:lnSpc>
              <a:spcBef>
                <a:spcPct val="50000"/>
              </a:spcBef>
              <a:spcAft>
                <a:spcPct val="0"/>
              </a:spcAft>
              <a:buClr>
                <a:srgbClr val="708CA1"/>
              </a:buClr>
              <a:buFont typeface="Wingdings"/>
              <a:buChar char="§"/>
            </a:pPr>
            <a:r>
              <a:rPr lang="fr-BE" sz="2400" b="0" i="0" dirty="0">
                <a:solidFill>
                  <a:srgbClr val="000000"/>
                </a:solidFill>
                <a:latin typeface="Arial"/>
                <a:ea typeface="ＭＳ Ｐゴシック"/>
                <a:cs typeface="ＭＳ Ｐゴシック"/>
              </a:rPr>
              <a:t>Actuellement, seules des adresses de monodiffusion globale dont les premiers bits sont 001 ou 2000::/3 sont attribuées</a:t>
            </a:r>
            <a:endParaRPr lang="en-US" dirty="0"/>
          </a:p>
        </p:txBody>
      </p:sp>
    </p:spTree>
    <p:extLst>
      <p:ext uri="{BB962C8B-B14F-4D97-AF65-F5344CB8AC3E}">
        <p14:creationId xmlns:p14="http://schemas.microsoft.com/office/powerpoint/2010/main" val="825227507"/>
      </p:ext>
    </p:extLst>
  </p:cSld>
  <p:clrMapOvr>
    <a:masterClrMapping/>
  </p:clrMapOvr>
  <p:transition spd="med">
    <p:wipe dir="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193868" y="742728"/>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monodiffusion IPv6</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Structure d'une adresse de monodiffusion globale IPv6</a:t>
            </a:r>
            <a:endParaRPr lang="fr-FR">
              <a:latin typeface="Arial" charset="0"/>
            </a:endParaRPr>
          </a:p>
        </p:txBody>
      </p:sp>
      <p:pic>
        <p:nvPicPr>
          <p:cNvPr id="7170" name="Picture 2"/>
          <p:cNvPicPr>
            <a:picLocks noChangeAspect="1" noChangeArrowheads="1"/>
          </p:cNvPicPr>
          <p:nvPr/>
        </p:nvPicPr>
        <p:blipFill>
          <a:blip r:embed="rId3" cstate="print"/>
          <a:stretch>
            <a:fillRect/>
          </a:stretch>
        </p:blipFill>
        <p:spPr bwMode="auto">
          <a:xfrm>
            <a:off x="1020736" y="3280230"/>
            <a:ext cx="6812043" cy="2853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33829" y="1959421"/>
            <a:ext cx="8389257" cy="1421928"/>
          </a:xfrm>
          <a:prstGeom prst="rect">
            <a:avLst/>
          </a:prstGeom>
          <a:noFill/>
        </p:spPr>
        <p:txBody>
          <a:bodyPr wrap="square" rtlCol="0">
            <a:spAutoFit/>
          </a:bodyPr>
          <a:lstStyle/>
          <a:p>
            <a:pPr marL="342900" indent="-342900" algn="l">
              <a:buFont typeface="Arial"/>
              <a:buChar char="•"/>
            </a:pPr>
            <a:r>
              <a:rPr lang="fr-FR" sz="2400" b="0" i="0">
                <a:solidFill>
                  <a:schemeClr val="tx1"/>
                </a:solidFill>
                <a:latin typeface="Arial"/>
                <a:ea typeface="ＭＳ Ｐゴシック"/>
                <a:cs typeface="ＭＳ Ｐゴシック"/>
              </a:rPr>
              <a:t>Actuellement, seules des adresses de monodiffusion globale dont les premiers bits sont 001 ou 2000::/3 sont attribuées</a:t>
            </a:r>
          </a:p>
          <a:p>
            <a:pPr algn="ctr">
              <a:lnSpc>
                <a:spcPct val="90000"/>
              </a:lnSpc>
              <a:buNone/>
            </a:pPr>
            <a:endParaRPr lang="fr-FR"/>
          </a:p>
        </p:txBody>
      </p:sp>
    </p:spTree>
    <p:extLst>
      <p:ext uri="{BB962C8B-B14F-4D97-AF65-F5344CB8AC3E}">
        <p14:creationId xmlns:p14="http://schemas.microsoft.com/office/powerpoint/2010/main" val="3242720739"/>
      </p:ext>
    </p:extLst>
  </p:cSld>
  <p:clrMapOvr>
    <a:masterClrMapping/>
  </p:clrMapOvr>
  <p:transition spd="med">
    <p:wipe dir="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cstate="print"/>
          <a:stretch>
            <a:fillRect/>
          </a:stretch>
        </p:blipFill>
        <p:spPr bwMode="auto">
          <a:xfrm>
            <a:off x="1975343" y="1828800"/>
            <a:ext cx="5137372" cy="2381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369" name="Rectangle 2"/>
          <p:cNvSpPr>
            <a:spLocks noGrp="1" noChangeArrowheads="1"/>
          </p:cNvSpPr>
          <p:nvPr>
            <p:ph type="title"/>
          </p:nvPr>
        </p:nvSpPr>
        <p:spPr>
          <a:xfrm>
            <a:off x="193868" y="757242"/>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monodiffusion IPv6</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Structure d'une adresse de monodiffusion globale IPv6</a:t>
            </a:r>
            <a:endParaRPr lang="fr-FR">
              <a:latin typeface="Arial" charset="0"/>
            </a:endParaRPr>
          </a:p>
        </p:txBody>
      </p:sp>
      <p:sp>
        <p:nvSpPr>
          <p:cNvPr id="2" name="Content Placeholder 1"/>
          <p:cNvSpPr>
            <a:spLocks noGrp="1"/>
          </p:cNvSpPr>
          <p:nvPr>
            <p:ph idx="1"/>
          </p:nvPr>
        </p:nvSpPr>
        <p:spPr>
          <a:xfrm>
            <a:off x="198593" y="1720578"/>
            <a:ext cx="8945407" cy="5137422"/>
          </a:xfrm>
        </p:spPr>
        <p:txBody>
          <a:bodyPr/>
          <a:lstStyle/>
          <a:p>
            <a:pPr marL="236555" indent="-236555" algn="l" defTabSz="814365">
              <a:lnSpc>
                <a:spcPct val="95000"/>
              </a:lnSpc>
              <a:spcBef>
                <a:spcPct val="50000"/>
              </a:spcBef>
              <a:spcAft>
                <a:spcPct val="0"/>
              </a:spcAft>
              <a:buClr>
                <a:srgbClr val="708CA1"/>
              </a:buClr>
              <a:buFont typeface="Wingdings"/>
              <a:buChar char="§"/>
            </a:pPr>
            <a:r>
              <a:rPr lang="fr-FR" sz="2200" b="0" i="0" dirty="0">
                <a:solidFill>
                  <a:srgbClr val="000000"/>
                </a:solidFill>
                <a:latin typeface="Arial"/>
                <a:ea typeface="ＭＳ Ｐゴシック"/>
                <a:cs typeface="ＭＳ Ｐゴシック"/>
              </a:rPr>
              <a:t>Une adresse de monodiffusion globale se compose de trois parties :</a:t>
            </a:r>
          </a:p>
          <a:p>
            <a:pPr marL="236555" indent="-236555" algn="l" defTabSz="814365">
              <a:lnSpc>
                <a:spcPct val="95000"/>
              </a:lnSpc>
              <a:spcBef>
                <a:spcPct val="50000"/>
              </a:spcBef>
              <a:spcAft>
                <a:spcPct val="0"/>
              </a:spcAft>
              <a:buClr>
                <a:srgbClr val="708CA1"/>
              </a:buClr>
              <a:buFont typeface="Wingdings"/>
              <a:buChar char="§"/>
            </a:pPr>
            <a:endParaRPr lang="fr-FR" sz="2200" dirty="0"/>
          </a:p>
          <a:p>
            <a:pPr marL="236555" indent="-236555" algn="l" defTabSz="814365">
              <a:lnSpc>
                <a:spcPct val="95000"/>
              </a:lnSpc>
              <a:spcBef>
                <a:spcPct val="50000"/>
              </a:spcBef>
              <a:spcAft>
                <a:spcPct val="0"/>
              </a:spcAft>
              <a:buClr>
                <a:srgbClr val="708CA1"/>
              </a:buClr>
              <a:buFont typeface="Wingdings"/>
              <a:buChar char="§"/>
            </a:pPr>
            <a:endParaRPr lang="fr-FR" sz="2200" dirty="0"/>
          </a:p>
          <a:p>
            <a:pPr marL="236555" indent="-236555" algn="l" defTabSz="814365">
              <a:lnSpc>
                <a:spcPct val="95000"/>
              </a:lnSpc>
              <a:spcBef>
                <a:spcPct val="50000"/>
              </a:spcBef>
              <a:spcAft>
                <a:spcPct val="0"/>
              </a:spcAft>
              <a:buClr>
                <a:srgbClr val="708CA1"/>
              </a:buClr>
              <a:buFont typeface="Wingdings"/>
              <a:buChar char="§"/>
            </a:pPr>
            <a:endParaRPr lang="fr-FR" sz="2200" dirty="0"/>
          </a:p>
          <a:p>
            <a:pPr marL="0" indent="0" algn="l" defTabSz="814365">
              <a:spcBef>
                <a:spcPct val="50000"/>
              </a:spcBef>
              <a:spcAft>
                <a:spcPct val="0"/>
              </a:spcAft>
              <a:buNone/>
            </a:pPr>
            <a:endParaRPr lang="fr-FR" sz="2200" dirty="0"/>
          </a:p>
          <a:p>
            <a:pPr marL="236555" indent="-236555" algn="l" defTabSz="814365">
              <a:lnSpc>
                <a:spcPct val="95000"/>
              </a:lnSpc>
              <a:spcBef>
                <a:spcPct val="50000"/>
              </a:spcBef>
              <a:spcAft>
                <a:spcPct val="0"/>
              </a:spcAft>
              <a:buClr>
                <a:srgbClr val="708CA1"/>
              </a:buClr>
              <a:buFont typeface="Wingdings"/>
              <a:buChar char="§"/>
            </a:pPr>
            <a:r>
              <a:rPr lang="fr-FR" sz="2200" b="1" i="0" dirty="0">
                <a:solidFill>
                  <a:srgbClr val="000000"/>
                </a:solidFill>
                <a:latin typeface="Arial"/>
                <a:ea typeface="ＭＳ Ｐゴシック"/>
                <a:cs typeface="ＭＳ Ｐゴシック"/>
              </a:rPr>
              <a:t>Préfixe de routage global :</a:t>
            </a:r>
            <a:r>
              <a:rPr lang="fr-FR" sz="2200" b="0" i="0" dirty="0">
                <a:solidFill>
                  <a:srgbClr val="000000"/>
                </a:solidFill>
                <a:latin typeface="Arial"/>
                <a:ea typeface="ＭＳ Ｐゴシック"/>
                <a:cs typeface="ＭＳ Ｐゴシック"/>
              </a:rPr>
              <a:t> préfixe ou partie réseau de l'adresse attribué(e) par le fournisseur (par exemple un FAI) à un client ou à un site. Actuellement, les organismes d'enregistrement Internet locaux attribuent le préfixe /48 aux clients. </a:t>
            </a:r>
          </a:p>
          <a:p>
            <a:pPr marL="236555" indent="-236555" algn="l" defTabSz="814365">
              <a:lnSpc>
                <a:spcPct val="95000"/>
              </a:lnSpc>
              <a:spcBef>
                <a:spcPct val="50000"/>
              </a:spcBef>
              <a:spcAft>
                <a:spcPct val="0"/>
              </a:spcAft>
              <a:buClr>
                <a:srgbClr val="708CA1"/>
              </a:buClr>
              <a:buFont typeface="Wingdings"/>
              <a:buChar char="§"/>
            </a:pPr>
            <a:r>
              <a:rPr lang="fr-FR" sz="2200" b="0" i="0" dirty="0">
                <a:solidFill>
                  <a:srgbClr val="000000"/>
                </a:solidFill>
                <a:latin typeface="Arial"/>
                <a:ea typeface="ＭＳ Ｐゴシック"/>
                <a:cs typeface="ＭＳ Ｐゴシック"/>
              </a:rPr>
              <a:t>2001:0DB8:ACAD::/48 a un préfixe qui indique que les 48 premiers bits (2001:0DB8:ACAD) constituent le préfixe ou la partie réseau.</a:t>
            </a:r>
            <a:endParaRPr lang="fr-FR" sz="2200" dirty="0"/>
          </a:p>
          <a:p>
            <a:pPr marL="236555" indent="-236555" algn="l" defTabSz="814365">
              <a:lnSpc>
                <a:spcPct val="95000"/>
              </a:lnSpc>
              <a:spcBef>
                <a:spcPct val="50000"/>
              </a:spcBef>
              <a:spcAft>
                <a:spcPct val="0"/>
              </a:spcAft>
              <a:buClr>
                <a:srgbClr val="708CA1"/>
              </a:buClr>
              <a:buFont typeface="Wingdings"/>
              <a:buChar char="§"/>
            </a:pPr>
            <a:endParaRPr lang="fr-FR" sz="2200" dirty="0"/>
          </a:p>
          <a:p>
            <a:pPr marL="236555" indent="-236555" algn="l" defTabSz="814365">
              <a:lnSpc>
                <a:spcPct val="95000"/>
              </a:lnSpc>
              <a:spcBef>
                <a:spcPct val="50000"/>
              </a:spcBef>
              <a:spcAft>
                <a:spcPct val="0"/>
              </a:spcAft>
              <a:buClr>
                <a:srgbClr val="708CA1"/>
              </a:buClr>
              <a:buFont typeface="Wingdings"/>
              <a:buChar char="§"/>
            </a:pPr>
            <a:endParaRPr lang="fr-FR" sz="2200" dirty="0"/>
          </a:p>
        </p:txBody>
      </p:sp>
    </p:spTree>
    <p:extLst>
      <p:ext uri="{BB962C8B-B14F-4D97-AF65-F5344CB8AC3E}">
        <p14:creationId xmlns:p14="http://schemas.microsoft.com/office/powerpoint/2010/main" val="1320365994"/>
      </p:ext>
    </p:extLst>
  </p:cSld>
  <p:clrMapOvr>
    <a:masterClrMapping/>
  </p:clrMapOvr>
  <p:transition spd="med">
    <p:wipe dir="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tretch>
            <a:fillRect/>
          </a:stretch>
        </p:blipFill>
        <p:spPr bwMode="auto">
          <a:xfrm>
            <a:off x="2051126" y="3541486"/>
            <a:ext cx="4149273" cy="3198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369" name="Rectangle 2"/>
          <p:cNvSpPr>
            <a:spLocks noGrp="1" noChangeArrowheads="1"/>
          </p:cNvSpPr>
          <p:nvPr>
            <p:ph type="title"/>
          </p:nvPr>
        </p:nvSpPr>
        <p:spPr>
          <a:xfrm>
            <a:off x="193868" y="742728"/>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monodiffusion IPv6</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Structure d'une adresse de monodiffusion globale IPv6</a:t>
            </a:r>
            <a:endParaRPr lang="fr-FR">
              <a:latin typeface="Arial" charset="0"/>
            </a:endParaRPr>
          </a:p>
        </p:txBody>
      </p:sp>
      <p:sp>
        <p:nvSpPr>
          <p:cNvPr id="2" name="Content Placeholder 1"/>
          <p:cNvSpPr>
            <a:spLocks noGrp="1"/>
          </p:cNvSpPr>
          <p:nvPr>
            <p:ph idx="1"/>
          </p:nvPr>
        </p:nvSpPr>
        <p:spPr>
          <a:xfrm>
            <a:off x="213109" y="1567542"/>
            <a:ext cx="8930891" cy="4867762"/>
          </a:xfrm>
        </p:spPr>
        <p:txBody>
          <a:bodyPr/>
          <a:lstStyle/>
          <a:p>
            <a:pPr marL="236555" indent="-236555" algn="l" defTabSz="814365">
              <a:lnSpc>
                <a:spcPct val="95000"/>
              </a:lnSpc>
              <a:spcBef>
                <a:spcPct val="50000"/>
              </a:spcBef>
              <a:spcAft>
                <a:spcPct val="0"/>
              </a:spcAft>
              <a:buClr>
                <a:srgbClr val="708CA1"/>
              </a:buClr>
              <a:buFont typeface="Wingdings"/>
              <a:buChar char="§"/>
            </a:pPr>
            <a:r>
              <a:rPr lang="fr-FR" sz="2000" b="1" i="0">
                <a:solidFill>
                  <a:srgbClr val="000000"/>
                </a:solidFill>
                <a:latin typeface="Arial"/>
                <a:ea typeface="ＭＳ Ｐゴシック"/>
                <a:cs typeface="ＭＳ Ｐゴシック"/>
              </a:rPr>
              <a:t>ID de sous-réseau</a:t>
            </a:r>
            <a:endParaRPr lang="fr-FR" sz="2000"/>
          </a:p>
          <a:p>
            <a:pPr marL="800100" lvl="1" indent="-342900" algn="l" defTabSz="814365">
              <a:spcBef>
                <a:spcPct val="35000"/>
              </a:spcBef>
              <a:spcAft>
                <a:spcPct val="0"/>
              </a:spcAft>
              <a:buClr>
                <a:srgbClr val="708CA1"/>
              </a:buClr>
              <a:buFont typeface="Arial"/>
              <a:buChar char="•"/>
            </a:pPr>
            <a:r>
              <a:rPr lang="fr-FR" sz="1800" b="0" i="0">
                <a:solidFill>
                  <a:srgbClr val="000000"/>
                </a:solidFill>
                <a:latin typeface="Arial"/>
                <a:ea typeface="ＭＳ Ｐゴシック"/>
                <a:cs typeface="ＭＳ Ｐゴシック"/>
              </a:rPr>
              <a:t>Utilisé par une organisation pour identifier les sous-réseaux de son site</a:t>
            </a:r>
          </a:p>
          <a:p>
            <a:pPr marL="236555" indent="-236555" algn="l" defTabSz="814365">
              <a:lnSpc>
                <a:spcPct val="95000"/>
              </a:lnSpc>
              <a:spcBef>
                <a:spcPct val="50000"/>
              </a:spcBef>
              <a:spcAft>
                <a:spcPct val="0"/>
              </a:spcAft>
              <a:buClr>
                <a:srgbClr val="708CA1"/>
              </a:buClr>
              <a:buFont typeface="Wingdings"/>
              <a:buChar char="§"/>
            </a:pPr>
            <a:r>
              <a:rPr lang="fr-FR" sz="2000" b="1" i="0">
                <a:solidFill>
                  <a:srgbClr val="000000"/>
                </a:solidFill>
                <a:latin typeface="Arial"/>
                <a:ea typeface="ＭＳ Ｐゴシック"/>
                <a:cs typeface="ＭＳ Ｐゴシック"/>
              </a:rPr>
              <a:t>ID d'interface</a:t>
            </a:r>
            <a:endParaRPr lang="fr-FR" sz="2000"/>
          </a:p>
          <a:p>
            <a:pPr marL="800100" lvl="1" indent="-342900" algn="l" defTabSz="814365">
              <a:spcBef>
                <a:spcPct val="35000"/>
              </a:spcBef>
              <a:spcAft>
                <a:spcPct val="0"/>
              </a:spcAft>
              <a:buClr>
                <a:srgbClr val="708CA1"/>
              </a:buClr>
              <a:buFont typeface="Arial"/>
              <a:buChar char="•"/>
            </a:pPr>
            <a:r>
              <a:rPr lang="fr-FR" sz="1800" b="0" i="0">
                <a:solidFill>
                  <a:srgbClr val="000000"/>
                </a:solidFill>
                <a:latin typeface="Arial"/>
                <a:ea typeface="ＭＳ Ｐゴシック"/>
                <a:cs typeface="ＭＳ Ｐゴシック"/>
              </a:rPr>
              <a:t>Équivaut à la partie hôte d'une adresse IPv4</a:t>
            </a:r>
          </a:p>
          <a:p>
            <a:pPr marL="800100" lvl="1" indent="-342900" algn="l" defTabSz="814365">
              <a:spcBef>
                <a:spcPct val="35000"/>
              </a:spcBef>
              <a:spcAft>
                <a:spcPct val="0"/>
              </a:spcAft>
              <a:buClr>
                <a:srgbClr val="708CA1"/>
              </a:buClr>
              <a:buFont typeface="Arial"/>
              <a:buChar char="•"/>
            </a:pPr>
            <a:r>
              <a:rPr lang="fr-FR" sz="1800" b="0" i="0">
                <a:solidFill>
                  <a:srgbClr val="000000"/>
                </a:solidFill>
                <a:latin typeface="Arial"/>
                <a:ea typeface="ＭＳ Ｐゴシック"/>
                <a:cs typeface="ＭＳ Ｐゴシック"/>
              </a:rPr>
              <a:t>Elle est utilisée parce que le même hôte peut avoir plusieurs interfaces, chacune ayant une ou plusieurs adresses IPv6</a:t>
            </a:r>
            <a:endParaRPr lang="fr-FR" sz="1800"/>
          </a:p>
          <a:p>
            <a:pPr marL="0" indent="0" algn="l" defTabSz="814365">
              <a:spcBef>
                <a:spcPct val="50000"/>
              </a:spcBef>
              <a:spcAft>
                <a:spcPct val="0"/>
              </a:spcAft>
              <a:buNone/>
            </a:pPr>
            <a:endParaRPr lang="fr-FR"/>
          </a:p>
        </p:txBody>
      </p:sp>
    </p:spTree>
    <p:extLst>
      <p:ext uri="{BB962C8B-B14F-4D97-AF65-F5344CB8AC3E}">
        <p14:creationId xmlns:p14="http://schemas.microsoft.com/office/powerpoint/2010/main" val="3490810890"/>
      </p:ext>
    </p:extLst>
  </p:cSld>
  <p:clrMapOvr>
    <a:masterClrMapping/>
  </p:clrMapOvr>
  <p:transition spd="med">
    <p:wipe dir="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193868" y="829812"/>
            <a:ext cx="8772157" cy="838200"/>
          </a:xfrm>
        </p:spPr>
        <p:txBody>
          <a:bodyPr>
            <a:normAutofit fontScale="90000"/>
          </a:bodyPr>
          <a:lstStyle/>
          <a:p>
            <a:pPr algn="l" defTabSz="814365">
              <a:spcBef>
                <a:spcPct val="0"/>
              </a:spcBef>
              <a:spcAft>
                <a:spcPct val="0"/>
              </a:spcAft>
              <a:buNone/>
            </a:pPr>
            <a:r>
              <a:rPr lang="fr-FR" sz="1800" b="1" i="0" dirty="0">
                <a:solidFill>
                  <a:srgbClr val="708CA1"/>
                </a:solidFill>
                <a:latin typeface="Arial"/>
                <a:ea typeface="ＭＳ Ｐゴシック"/>
                <a:cs typeface="ＭＳ Ｐゴシック"/>
              </a:rPr>
              <a:t>Les adresses de monodiffusion IPv6</a:t>
            </a:r>
            <a:br>
              <a:rPr lang="fr-FR" sz="3200" b="1" i="0" dirty="0">
                <a:solidFill>
                  <a:srgbClr val="708CA1"/>
                </a:solidFill>
                <a:latin typeface="Arial"/>
                <a:ea typeface="ＭＳ Ｐゴシック"/>
                <a:cs typeface="ＭＳ Ｐゴシック"/>
              </a:rPr>
            </a:br>
            <a:r>
              <a:rPr lang="fr-FR" sz="2600" b="1" i="0" dirty="0">
                <a:solidFill>
                  <a:srgbClr val="708CA1"/>
                </a:solidFill>
                <a:latin typeface="Arial"/>
                <a:ea typeface="ＭＳ Ｐゴシック"/>
                <a:cs typeface="ＭＳ Ｐゴシック"/>
              </a:rPr>
              <a:t>La configuration statique d'une adresse de monodiffusion globale</a:t>
            </a:r>
            <a:endParaRPr lang="fr-FR" sz="2600" dirty="0">
              <a:latin typeface="Arial" charset="0"/>
            </a:endParaRPr>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6286" y="1658867"/>
            <a:ext cx="6647542" cy="4921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3461898"/>
      </p:ext>
    </p:extLst>
  </p:cSld>
  <p:clrMapOvr>
    <a:masterClrMapping/>
  </p:clrMapOvr>
  <p:transition spd="med">
    <p:wipe dir="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193868" y="583074"/>
            <a:ext cx="8772157" cy="838200"/>
          </a:xfrm>
        </p:spPr>
        <p:txBody>
          <a:bodyPr>
            <a:normAutofit fontScale="90000"/>
          </a:bodyPr>
          <a:lstStyle/>
          <a:p>
            <a:pPr algn="l" defTabSz="814365">
              <a:spcBef>
                <a:spcPct val="0"/>
              </a:spcBef>
              <a:spcAft>
                <a:spcPct val="0"/>
              </a:spcAft>
              <a:buNone/>
            </a:pPr>
            <a:r>
              <a:rPr lang="fr-FR" sz="1800" b="1" i="0" dirty="0">
                <a:solidFill>
                  <a:srgbClr val="708CA1"/>
                </a:solidFill>
                <a:latin typeface="Arial"/>
                <a:ea typeface="ＭＳ Ｐゴシック"/>
                <a:cs typeface="ＭＳ Ｐゴシック"/>
              </a:rPr>
              <a:t>Les adresses de monodiffusion IPv6</a:t>
            </a:r>
            <a:br>
              <a:rPr lang="fr-FR" sz="3200" b="1" i="0" dirty="0">
                <a:solidFill>
                  <a:srgbClr val="708CA1"/>
                </a:solidFill>
                <a:latin typeface="Arial"/>
                <a:ea typeface="ＭＳ Ｐゴシック"/>
                <a:cs typeface="ＭＳ Ｐゴシック"/>
              </a:rPr>
            </a:br>
            <a:r>
              <a:rPr lang="fr-FR" sz="2600" b="1" i="0" dirty="0">
                <a:solidFill>
                  <a:srgbClr val="708CA1"/>
                </a:solidFill>
                <a:latin typeface="Arial"/>
                <a:ea typeface="ＭＳ Ｐゴシック"/>
                <a:cs typeface="ＭＳ Ｐゴシック"/>
              </a:rPr>
              <a:t>La configuration statique d'une adresse de monodiffusion globale IPv6</a:t>
            </a:r>
            <a:endParaRPr lang="fr-FR" sz="2600" dirty="0">
              <a:latin typeface="Arial" charset="0"/>
            </a:endParaRPr>
          </a:p>
        </p:txBody>
      </p:sp>
      <p:pic>
        <p:nvPicPr>
          <p:cNvPr id="3074" name="Picture 2" descr="C:\Users\ElaineHorn\Desktop\7-2-4-2-static-config-ipv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8093" y="1684174"/>
            <a:ext cx="5962878" cy="4912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195246"/>
      </p:ext>
    </p:extLst>
  </p:cSld>
  <p:clrMapOvr>
    <a:masterClrMapping/>
  </p:clrMapOvr>
  <p:transition spd="med">
    <p:wipe dir="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193868" y="394391"/>
            <a:ext cx="8772157" cy="1100579"/>
          </a:xfrm>
        </p:spPr>
        <p:txBody>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monodiffusion IPv6</a:t>
            </a:r>
            <a:br>
              <a:rPr lang="fr-FR" sz="3200" b="1" i="0">
                <a:solidFill>
                  <a:srgbClr val="708CA1"/>
                </a:solidFill>
                <a:latin typeface="Arial"/>
                <a:ea typeface="ＭＳ Ｐゴシック"/>
                <a:cs typeface="ＭＳ Ｐゴシック"/>
              </a:rPr>
            </a:br>
            <a:r>
              <a:rPr lang="fr-FR" sz="2400" b="1" i="0">
                <a:solidFill>
                  <a:srgbClr val="708CA1"/>
                </a:solidFill>
                <a:latin typeface="Arial"/>
                <a:ea typeface="ＭＳ Ｐゴシック"/>
                <a:cs typeface="ＭＳ Ｐゴシック"/>
              </a:rPr>
              <a:t>Configuration dynamique d'une adresse de monodiffusion globale avec la méthode SLAAC</a:t>
            </a:r>
            <a:endParaRPr lang="fr-FR" sz="2400">
              <a:latin typeface="Arial" charset="0"/>
            </a:endParaRPr>
          </a:p>
        </p:txBody>
      </p:sp>
      <p:sp>
        <p:nvSpPr>
          <p:cNvPr id="3" name="TextBox 2"/>
          <p:cNvSpPr txBox="1"/>
          <p:nvPr/>
        </p:nvSpPr>
        <p:spPr>
          <a:xfrm>
            <a:off x="174170" y="1709398"/>
            <a:ext cx="8665030" cy="4893647"/>
          </a:xfrm>
          <a:prstGeom prst="rect">
            <a:avLst/>
          </a:prstGeom>
          <a:noFill/>
        </p:spPr>
        <p:txBody>
          <a:bodyPr wrap="square" rtlCol="0">
            <a:spAutoFit/>
          </a:bodyPr>
          <a:lstStyle/>
          <a:p>
            <a:pPr algn="l">
              <a:lnSpc>
                <a:spcPct val="100000"/>
              </a:lnSpc>
              <a:buNone/>
            </a:pPr>
            <a:r>
              <a:rPr lang="fr-FR" sz="2400" b="1" i="0" dirty="0">
                <a:solidFill>
                  <a:schemeClr val="tx1"/>
                </a:solidFill>
                <a:latin typeface="Arial"/>
                <a:ea typeface="ＭＳ Ｐゴシック"/>
                <a:cs typeface="ＭＳ Ｐゴシック"/>
              </a:rPr>
              <a:t>Configuration automatique des adresses sans état (SLAAC)</a:t>
            </a:r>
          </a:p>
          <a:p>
            <a:pPr marL="342900" indent="-342900" algn="l">
              <a:lnSpc>
                <a:spcPct val="100000"/>
              </a:lnSpc>
              <a:buFont typeface="Arial"/>
              <a:buChar char="•"/>
            </a:pPr>
            <a:r>
              <a:rPr lang="fr-FR" sz="2400" b="0" i="0" dirty="0">
                <a:solidFill>
                  <a:schemeClr val="tx1"/>
                </a:solidFill>
                <a:latin typeface="Arial"/>
                <a:ea typeface="ＭＳ Ｐゴシック"/>
                <a:cs typeface="ＭＳ Ｐゴシック"/>
              </a:rPr>
              <a:t>Méthode permettant à un périphérique d'obtenir son préfixe, sa longueur de préfixe et sa passerelle par défaut auprès d'un routeur IPv6</a:t>
            </a:r>
          </a:p>
          <a:p>
            <a:pPr marL="342900" indent="-342900" algn="l">
              <a:lnSpc>
                <a:spcPct val="100000"/>
              </a:lnSpc>
              <a:buFont typeface="Arial"/>
              <a:buChar char="•"/>
            </a:pPr>
            <a:r>
              <a:rPr lang="fr-FR" sz="2400" b="0" i="0" dirty="0">
                <a:solidFill>
                  <a:schemeClr val="tx1"/>
                </a:solidFill>
                <a:latin typeface="Arial"/>
                <a:ea typeface="ＭＳ Ｐゴシック"/>
                <a:cs typeface="ＭＳ Ｐゴシック"/>
              </a:rPr>
              <a:t>Aucun serveur DHCPv6 n'est nécessaire</a:t>
            </a:r>
          </a:p>
          <a:p>
            <a:pPr marL="342900" indent="-342900" algn="l">
              <a:lnSpc>
                <a:spcPct val="100000"/>
              </a:lnSpc>
              <a:buFont typeface="Arial"/>
              <a:buChar char="•"/>
            </a:pPr>
            <a:r>
              <a:rPr lang="fr-FR" sz="2400" b="0" i="0" dirty="0">
                <a:solidFill>
                  <a:schemeClr val="tx1"/>
                </a:solidFill>
                <a:latin typeface="Arial"/>
                <a:ea typeface="ＭＳ Ｐゴシック"/>
                <a:cs typeface="ＭＳ Ｐゴシック"/>
              </a:rPr>
              <a:t>Repose sur les messages d'annonce de routeur ICMPv6</a:t>
            </a:r>
          </a:p>
          <a:p>
            <a:pPr marL="342900" indent="-342900" algn="l">
              <a:lnSpc>
                <a:spcPct val="100000"/>
              </a:lnSpc>
              <a:buFont typeface="Arial"/>
              <a:buChar char="•"/>
            </a:pPr>
            <a:endParaRPr lang="fr-FR" b="1" dirty="0"/>
          </a:p>
          <a:p>
            <a:pPr algn="l">
              <a:lnSpc>
                <a:spcPct val="100000"/>
              </a:lnSpc>
              <a:buNone/>
            </a:pPr>
            <a:r>
              <a:rPr lang="fr-FR" sz="2400" b="1" i="0" dirty="0">
                <a:solidFill>
                  <a:schemeClr val="tx1"/>
                </a:solidFill>
                <a:latin typeface="Arial"/>
                <a:ea typeface="ＭＳ Ｐゴシック"/>
                <a:cs typeface="ＭＳ Ｐゴシック"/>
              </a:rPr>
              <a:t>Routeurs IPv6</a:t>
            </a:r>
          </a:p>
          <a:p>
            <a:pPr marL="342900" indent="-342900" algn="l">
              <a:lnSpc>
                <a:spcPct val="100000"/>
              </a:lnSpc>
              <a:buFont typeface="Arial"/>
              <a:buChar char="•"/>
            </a:pPr>
            <a:r>
              <a:rPr lang="fr-FR" sz="2400" b="0" i="0" dirty="0">
                <a:solidFill>
                  <a:schemeClr val="tx1"/>
                </a:solidFill>
                <a:latin typeface="Arial"/>
                <a:ea typeface="ＭＳ Ｐゴシック"/>
                <a:cs typeface="ＭＳ Ｐゴシック"/>
              </a:rPr>
              <a:t>Transfèrent les paquets IPv6 entre les réseaux</a:t>
            </a:r>
            <a:endParaRPr lang="fr-FR" dirty="0"/>
          </a:p>
          <a:p>
            <a:pPr marL="342900" indent="-342900" algn="l">
              <a:lnSpc>
                <a:spcPct val="100000"/>
              </a:lnSpc>
              <a:buFont typeface="Arial"/>
              <a:buChar char="•"/>
            </a:pPr>
            <a:r>
              <a:rPr lang="fr-FR" sz="2400" b="0" i="0" dirty="0">
                <a:solidFill>
                  <a:schemeClr val="tx1"/>
                </a:solidFill>
                <a:latin typeface="Arial"/>
                <a:ea typeface="ＭＳ Ｐゴシック"/>
                <a:cs typeface="ＭＳ Ｐゴシック"/>
              </a:rPr>
              <a:t>Peuvent être configurés avec des routes statiques ou un protocole de routage IPv6 dynamique</a:t>
            </a:r>
          </a:p>
          <a:p>
            <a:pPr marL="342900" indent="-342900" algn="l">
              <a:lnSpc>
                <a:spcPct val="100000"/>
              </a:lnSpc>
              <a:buFont typeface="Arial"/>
              <a:buChar char="•"/>
            </a:pPr>
            <a:r>
              <a:rPr lang="fr-FR" sz="2400" b="0" i="0" dirty="0">
                <a:solidFill>
                  <a:schemeClr val="tx1"/>
                </a:solidFill>
                <a:latin typeface="Arial"/>
                <a:ea typeface="ＭＳ Ｐゴシック"/>
                <a:cs typeface="ＭＳ Ｐゴシック"/>
              </a:rPr>
              <a:t>Envoient des messages d'annonce de routeur ICMPv6</a:t>
            </a:r>
          </a:p>
        </p:txBody>
      </p:sp>
    </p:spTree>
    <p:extLst>
      <p:ext uri="{BB962C8B-B14F-4D97-AF65-F5344CB8AC3E}">
        <p14:creationId xmlns:p14="http://schemas.microsoft.com/office/powerpoint/2010/main" val="3967822335"/>
      </p:ext>
    </p:extLst>
  </p:cSld>
  <p:clrMapOvr>
    <a:masterClrMapping/>
  </p:clrMapOvr>
  <p:transition spd="med">
    <p:wipe dir="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193868" y="394391"/>
            <a:ext cx="8772157" cy="1100579"/>
          </a:xfrm>
        </p:spPr>
        <p:txBody>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monodiffusion IPv6</a:t>
            </a:r>
            <a:br>
              <a:rPr lang="fr-FR" sz="3200" b="1" i="0">
                <a:solidFill>
                  <a:srgbClr val="708CA1"/>
                </a:solidFill>
                <a:latin typeface="Arial"/>
                <a:ea typeface="ＭＳ Ｐゴシック"/>
                <a:cs typeface="ＭＳ Ｐゴシック"/>
              </a:rPr>
            </a:br>
            <a:r>
              <a:rPr lang="fr-FR" sz="2400" b="1" i="0">
                <a:solidFill>
                  <a:srgbClr val="708CA1"/>
                </a:solidFill>
                <a:latin typeface="Arial"/>
                <a:ea typeface="ＭＳ Ｐゴシック"/>
                <a:cs typeface="ＭＳ Ｐゴシック"/>
              </a:rPr>
              <a:t>Configuration dynamique d'une adresse de monodiffusion globale avec la méthode SLAAC</a:t>
            </a:r>
            <a:endParaRPr lang="fr-FR" sz="2400">
              <a:latin typeface="Arial" charset="0"/>
            </a:endParaRPr>
          </a:p>
        </p:txBody>
      </p:sp>
      <p:sp>
        <p:nvSpPr>
          <p:cNvPr id="3" name="TextBox 2"/>
          <p:cNvSpPr txBox="1"/>
          <p:nvPr/>
        </p:nvSpPr>
        <p:spPr>
          <a:xfrm>
            <a:off x="174170" y="1709398"/>
            <a:ext cx="8665030" cy="4662815"/>
          </a:xfrm>
          <a:prstGeom prst="rect">
            <a:avLst/>
          </a:prstGeom>
          <a:noFill/>
        </p:spPr>
        <p:txBody>
          <a:bodyPr wrap="square" rtlCol="0">
            <a:spAutoFit/>
          </a:bodyPr>
          <a:lstStyle/>
          <a:p>
            <a:pPr algn="l">
              <a:buNone/>
            </a:pPr>
            <a:r>
              <a:rPr lang="fr-FR" sz="2200" b="0" i="0">
                <a:solidFill>
                  <a:schemeClr val="tx1"/>
                </a:solidFill>
                <a:latin typeface="Arial"/>
                <a:ea typeface="ＭＳ Ｐゴシック"/>
                <a:cs typeface="ＭＳ Ｐゴシック"/>
              </a:rPr>
              <a:t>La commande</a:t>
            </a:r>
            <a:r>
              <a:rPr lang="fr-FR" sz="2200" b="1" i="0">
                <a:solidFill>
                  <a:schemeClr val="tx1"/>
                </a:solidFill>
                <a:latin typeface="Arial"/>
                <a:ea typeface="ＭＳ Ｐゴシック"/>
                <a:cs typeface="ＭＳ Ｐゴシック"/>
              </a:rPr>
              <a:t> </a:t>
            </a:r>
            <a:r>
              <a:rPr lang="fr-FR" sz="2200" b="0" i="0">
                <a:solidFill>
                  <a:srgbClr val="FF0000"/>
                </a:solidFill>
                <a:latin typeface="Arial"/>
                <a:ea typeface="ＭＳ Ｐゴシック"/>
                <a:cs typeface="ＭＳ Ｐゴシック"/>
              </a:rPr>
              <a:t>IPv6 unicast routing </a:t>
            </a:r>
            <a:r>
              <a:rPr lang="fr-FR" sz="2200" b="0" i="0">
                <a:solidFill>
                  <a:schemeClr val="tx1"/>
                </a:solidFill>
                <a:latin typeface="Arial"/>
                <a:ea typeface="ＭＳ Ｐゴシック"/>
                <a:cs typeface="ＭＳ Ｐゴシック"/>
              </a:rPr>
              <a:t>active le routage IPv6</a:t>
            </a:r>
          </a:p>
          <a:p>
            <a:pPr algn="l">
              <a:buNone/>
            </a:pPr>
            <a:endParaRPr lang="fr-FR" sz="2200"/>
          </a:p>
          <a:p>
            <a:pPr algn="l">
              <a:buNone/>
            </a:pPr>
            <a:r>
              <a:rPr lang="fr-FR" sz="2200" b="0" i="0">
                <a:solidFill>
                  <a:schemeClr val="tx1"/>
                </a:solidFill>
                <a:latin typeface="Arial"/>
                <a:ea typeface="ＭＳ Ｐゴシック"/>
                <a:cs typeface="ＭＳ Ｐゴシック"/>
              </a:rPr>
              <a:t>Les messages d'annonce de routeur peuvent contenir une des trois options suivantes :</a:t>
            </a:r>
          </a:p>
          <a:p>
            <a:pPr marL="342900" indent="-342900" algn="l">
              <a:buFont typeface="Arial"/>
              <a:buChar char="•"/>
            </a:pPr>
            <a:r>
              <a:rPr lang="fr-FR" sz="2200" b="0" i="0">
                <a:solidFill>
                  <a:schemeClr val="tx1"/>
                </a:solidFill>
                <a:latin typeface="Arial"/>
                <a:ea typeface="ＭＳ Ｐゴシック"/>
                <a:cs typeface="ＭＳ Ｐゴシック"/>
              </a:rPr>
              <a:t>SLAAC uniquement : pour utiliser les informations contenues dans le message d'annonce de routeur</a:t>
            </a:r>
          </a:p>
          <a:p>
            <a:pPr marL="342900" indent="-342900" algn="l">
              <a:buFont typeface="Arial"/>
              <a:buChar char="•"/>
            </a:pPr>
            <a:r>
              <a:rPr lang="fr-FR" sz="2200" b="0" i="0">
                <a:solidFill>
                  <a:schemeClr val="tx1"/>
                </a:solidFill>
                <a:latin typeface="Arial"/>
                <a:ea typeface="ＭＳ Ｐゴシック"/>
                <a:cs typeface="ＭＳ Ｐゴシック"/>
              </a:rPr>
              <a:t>SLAAC et DHCPv6 : pour utiliser les informations contenues dans le message d'annonce de routeur et obtenir d'autres informations par le serveur DHCPv6, DHCPv6 sans état (exemple : DNS)</a:t>
            </a:r>
          </a:p>
          <a:p>
            <a:pPr marL="342900" indent="-342900" algn="l">
              <a:buFont typeface="Arial"/>
              <a:buChar char="•"/>
            </a:pPr>
            <a:r>
              <a:rPr lang="fr-FR" sz="2200" b="0" i="0">
                <a:solidFill>
                  <a:schemeClr val="tx1"/>
                </a:solidFill>
                <a:latin typeface="Arial"/>
                <a:ea typeface="ＭＳ Ｐゴシック"/>
                <a:cs typeface="ＭＳ Ｐゴシック"/>
              </a:rPr>
              <a:t>DHCPv6 uniquement : le périphérique ne doit pas utiliser les informations de l'annonce de routeur (DHCPv6 avec état)</a:t>
            </a:r>
          </a:p>
          <a:p>
            <a:pPr marL="342900" indent="-342900" algn="l">
              <a:buFont typeface="Arial"/>
              <a:buChar char="•"/>
            </a:pPr>
            <a:endParaRPr lang="fr-FR" sz="2200"/>
          </a:p>
          <a:p>
            <a:pPr algn="l">
              <a:buNone/>
            </a:pPr>
            <a:r>
              <a:rPr lang="fr-FR" sz="2200" b="0" i="0">
                <a:solidFill>
                  <a:schemeClr val="tx1"/>
                </a:solidFill>
                <a:latin typeface="Arial"/>
                <a:ea typeface="ＭＳ Ｐゴシック"/>
                <a:cs typeface="ＭＳ Ｐゴシック"/>
              </a:rPr>
              <a:t>Les routeurs envoient des messages d'annonce ICMPv6 en utilisant l'adresse link-local comme adresse IPv6 source </a:t>
            </a:r>
          </a:p>
        </p:txBody>
      </p:sp>
    </p:spTree>
    <p:extLst>
      <p:ext uri="{BB962C8B-B14F-4D97-AF65-F5344CB8AC3E}">
        <p14:creationId xmlns:p14="http://schemas.microsoft.com/office/powerpoint/2010/main" val="556306568"/>
      </p:ext>
    </p:extLst>
  </p:cSld>
  <p:clrMapOvr>
    <a:masterClrMapping/>
  </p:clrMapOvr>
  <p:transition spd="med">
    <p:wipe dir="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adresses de monodiffusion IPv6</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Adresses link-local dynamiques</a:t>
            </a:r>
            <a:endParaRPr lang="en-US" dirty="0">
              <a:latin typeface="Arial" charset="0"/>
            </a:endParaRPr>
          </a:p>
        </p:txBody>
      </p:sp>
      <p:pic>
        <p:nvPicPr>
          <p:cNvPr id="4" name="Picture 2"/>
          <p:cNvPicPr>
            <a:picLocks noChangeAspect="1" noChangeArrowheads="1"/>
          </p:cNvPicPr>
          <p:nvPr/>
        </p:nvPicPr>
        <p:blipFill>
          <a:blip r:embed="rId3" cstate="print"/>
          <a:stretch>
            <a:fillRect/>
          </a:stretch>
        </p:blipFill>
        <p:spPr bwMode="auto">
          <a:xfrm>
            <a:off x="1574044" y="3365382"/>
            <a:ext cx="5663327" cy="2963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856343" y="1843315"/>
            <a:ext cx="7358743" cy="1089529"/>
          </a:xfrm>
          <a:prstGeom prst="rect">
            <a:avLst/>
          </a:prstGeom>
        </p:spPr>
        <p:txBody>
          <a:bodyPr wrap="square">
            <a:spAutoFit/>
          </a:bodyPr>
          <a:lstStyle/>
          <a:p>
            <a:pPr algn="l">
              <a:buNone/>
            </a:pPr>
            <a:r>
              <a:rPr lang="en-US" sz="2400" b="1" i="0">
                <a:solidFill>
                  <a:schemeClr val="tx1"/>
                </a:solidFill>
                <a:latin typeface="Arial"/>
                <a:ea typeface="ＭＳ Ｐゴシック"/>
                <a:cs typeface="ＭＳ Ｐゴシック"/>
              </a:rPr>
              <a:t>Attribution dynamique </a:t>
            </a:r>
          </a:p>
          <a:p>
            <a:pPr marL="342900" indent="-342900" algn="l">
              <a:buFont typeface="Wingdings"/>
              <a:buChar char="§"/>
            </a:pPr>
            <a:r>
              <a:rPr lang="fr-BE" sz="2400" b="0" i="0">
                <a:solidFill>
                  <a:schemeClr val="tx1"/>
                </a:solidFill>
                <a:latin typeface="Arial"/>
                <a:ea typeface="ＭＳ Ｐゴシック"/>
                <a:cs typeface="ＭＳ Ｐゴシック"/>
              </a:rPr>
              <a:t>L'adresse link-local est créée dynamiquement à l'aide du préfixe FE80::/10 et de l'ID d'interface</a:t>
            </a:r>
          </a:p>
        </p:txBody>
      </p:sp>
    </p:spTree>
    <p:extLst>
      <p:ext uri="{BB962C8B-B14F-4D97-AF65-F5344CB8AC3E}">
        <p14:creationId xmlns:p14="http://schemas.microsoft.com/office/powerpoint/2010/main" val="1543526478"/>
      </p:ext>
    </p:extLst>
  </p:cSld>
  <p:clrMapOvr>
    <a:masterClrMapping/>
  </p:clrMapOvr>
  <p:transition spd="med">
    <p:wipe dir="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adresses de monodiffusion IPv6</a:t>
            </a:r>
            <a:br>
              <a:rPr lang="en-US" sz="32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Adresses link-local statiques</a:t>
            </a:r>
            <a:endParaRPr lang="en-US" dirty="0">
              <a:latin typeface="Arial" charset="0"/>
            </a:endParaRPr>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501" y="2164536"/>
            <a:ext cx="7649335" cy="4077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67501" y="1952170"/>
            <a:ext cx="8345715" cy="424732"/>
          </a:xfrm>
          <a:prstGeom prst="rect">
            <a:avLst/>
          </a:prstGeom>
        </p:spPr>
        <p:txBody>
          <a:bodyPr wrap="square">
            <a:spAutoFit/>
          </a:bodyPr>
          <a:lstStyle/>
          <a:p>
            <a:pPr algn="l">
              <a:buNone/>
            </a:pPr>
            <a:r>
              <a:rPr lang="en-US" sz="2400" b="1" i="0">
                <a:solidFill>
                  <a:schemeClr val="tx1"/>
                </a:solidFill>
                <a:latin typeface="Arial"/>
                <a:ea typeface="ＭＳ Ｐゴシック"/>
                <a:cs typeface="ＭＳ Ｐゴシック"/>
              </a:rPr>
              <a:t>La configuration des adresses link-local</a:t>
            </a:r>
          </a:p>
        </p:txBody>
      </p:sp>
    </p:spTree>
    <p:extLst>
      <p:ext uri="{BB962C8B-B14F-4D97-AF65-F5344CB8AC3E}">
        <p14:creationId xmlns:p14="http://schemas.microsoft.com/office/powerpoint/2010/main" val="1199887924"/>
      </p:ext>
    </p:extLst>
  </p:cSld>
  <p:clrMapOvr>
    <a:masterClrMapping/>
  </p:clrMapOvr>
  <p:transition spd="med">
    <p:wipe dir="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monodiffusion IPv6</a:t>
            </a:r>
            <a:br>
              <a:rPr lang="fr-FR" sz="32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Adresses link-local statiques</a:t>
            </a:r>
            <a:endParaRPr lang="fr-FR">
              <a:latin typeface="Arial" charset="0"/>
            </a:endParaRPr>
          </a:p>
        </p:txBody>
      </p:sp>
      <p:sp>
        <p:nvSpPr>
          <p:cNvPr id="3" name="Rectangle 2"/>
          <p:cNvSpPr/>
          <p:nvPr/>
        </p:nvSpPr>
        <p:spPr>
          <a:xfrm>
            <a:off x="482935" y="1977967"/>
            <a:ext cx="8345715" cy="424732"/>
          </a:xfrm>
          <a:prstGeom prst="rect">
            <a:avLst/>
          </a:prstGeom>
        </p:spPr>
        <p:txBody>
          <a:bodyPr wrap="square">
            <a:spAutoFit/>
          </a:bodyPr>
          <a:lstStyle/>
          <a:p>
            <a:pPr algn="l">
              <a:buNone/>
            </a:pPr>
            <a:r>
              <a:rPr lang="fr-FR" sz="2400" b="1" i="0">
                <a:solidFill>
                  <a:schemeClr val="tx1"/>
                </a:solidFill>
                <a:latin typeface="Arial"/>
                <a:ea typeface="ＭＳ Ｐゴシック"/>
                <a:cs typeface="ＭＳ Ｐゴシック"/>
              </a:rPr>
              <a:t>La configuration des adresses link-local</a:t>
            </a:r>
          </a:p>
        </p:txBody>
      </p:sp>
      <p:pic>
        <p:nvPicPr>
          <p:cNvPr id="47105" name="Picture 1" descr="C:\Users\caixia\AppData\Roaming\Tencent\Users\529167732\QQ\WinTemp\RichOle\RZ7OD5DAC@68`6B1WBN5Y(B.jpg"/>
          <p:cNvPicPr>
            <a:picLocks noChangeAspect="1" noChangeArrowheads="1"/>
          </p:cNvPicPr>
          <p:nvPr/>
        </p:nvPicPr>
        <p:blipFill>
          <a:blip r:embed="rId3" cstate="print"/>
          <a:srcRect/>
          <a:stretch>
            <a:fillRect/>
          </a:stretch>
        </p:blipFill>
        <p:spPr bwMode="auto">
          <a:xfrm>
            <a:off x="1335314" y="2772229"/>
            <a:ext cx="6438900" cy="3124200"/>
          </a:xfrm>
          <a:prstGeom prst="rect">
            <a:avLst/>
          </a:prstGeom>
          <a:noFill/>
        </p:spPr>
      </p:pic>
    </p:spTree>
    <p:extLst>
      <p:ext uri="{BB962C8B-B14F-4D97-AF65-F5344CB8AC3E}">
        <p14:creationId xmlns:p14="http://schemas.microsoft.com/office/powerpoint/2010/main" val="216388153"/>
      </p:ext>
    </p:extLst>
  </p:cSld>
  <p:clrMapOvr>
    <a:masterClrMapping/>
  </p:clrMapOvr>
  <p:transition spd="med">
    <p:wipe dir="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monodiffusion globale IPv6</a:t>
            </a:r>
            <a:br>
              <a:rPr lang="fr-FR" sz="3200" b="1" i="0">
                <a:solidFill>
                  <a:srgbClr val="708CA1"/>
                </a:solidFill>
                <a:latin typeface="Arial"/>
                <a:ea typeface="ＭＳ Ｐゴシック"/>
                <a:cs typeface="ＭＳ Ｐゴシック"/>
              </a:rPr>
            </a:br>
            <a:r>
              <a:rPr lang="fr-FR" sz="2800" b="1" i="0">
                <a:solidFill>
                  <a:srgbClr val="708CA1"/>
                </a:solidFill>
                <a:latin typeface="Arial"/>
                <a:ea typeface="ＭＳ Ｐゴシック"/>
                <a:cs typeface="ＭＳ Ｐゴシック"/>
              </a:rPr>
              <a:t>Vérifier la configuration des adresses IPv6</a:t>
            </a:r>
            <a:endParaRPr lang="fr-FR" sz="2800">
              <a:latin typeface="Arial" charset="0"/>
            </a:endParaRPr>
          </a:p>
        </p:txBody>
      </p:sp>
      <p:pic>
        <p:nvPicPr>
          <p:cNvPr id="112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7555" y="1717028"/>
            <a:ext cx="5354215" cy="4314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74171" y="1596572"/>
            <a:ext cx="3265715" cy="4832092"/>
          </a:xfrm>
          <a:prstGeom prst="rect">
            <a:avLst/>
          </a:prstGeom>
          <a:noFill/>
        </p:spPr>
        <p:txBody>
          <a:bodyPr wrap="square" rtlCol="0">
            <a:spAutoFit/>
          </a:bodyPr>
          <a:lstStyle/>
          <a:p>
            <a:pPr algn="l">
              <a:lnSpc>
                <a:spcPct val="100000"/>
              </a:lnSpc>
              <a:buNone/>
            </a:pPr>
            <a:r>
              <a:rPr lang="fr-FR" sz="2200" b="0" i="0">
                <a:solidFill>
                  <a:schemeClr val="tx1"/>
                </a:solidFill>
                <a:latin typeface="Arial"/>
                <a:ea typeface="ＭＳ Ｐゴシック"/>
                <a:cs typeface="ＭＳ Ｐゴシック"/>
              </a:rPr>
              <a:t>Chaque interface possède deux adresses IPv6 - </a:t>
            </a:r>
          </a:p>
          <a:p>
            <a:pPr algn="l">
              <a:lnSpc>
                <a:spcPct val="100000"/>
              </a:lnSpc>
              <a:buNone/>
            </a:pPr>
            <a:endParaRPr lang="fr-FR" sz="2200"/>
          </a:p>
          <a:p>
            <a:pPr marL="457200" indent="-457200" algn="l">
              <a:lnSpc>
                <a:spcPct val="100000"/>
              </a:lnSpc>
              <a:buFont typeface="Arial"/>
              <a:buAutoNum type="arabicPeriod"/>
            </a:pPr>
            <a:r>
              <a:rPr lang="fr-FR" sz="2200" b="0" i="0">
                <a:solidFill>
                  <a:schemeClr val="tx1"/>
                </a:solidFill>
                <a:latin typeface="Arial"/>
                <a:ea typeface="ＭＳ Ｐゴシック"/>
                <a:cs typeface="ＭＳ Ｐゴシック"/>
              </a:rPr>
              <a:t>l'adresse de monodiffusion globale qui a été configurée</a:t>
            </a:r>
          </a:p>
          <a:p>
            <a:pPr marL="457200" indent="-457200" algn="l">
              <a:lnSpc>
                <a:spcPct val="100000"/>
              </a:lnSpc>
              <a:buFont typeface="Arial"/>
              <a:buAutoNum type="arabicPeriod"/>
            </a:pPr>
            <a:r>
              <a:rPr lang="fr-FR" sz="2200" b="0" i="0">
                <a:solidFill>
                  <a:schemeClr val="tx1"/>
                </a:solidFill>
                <a:latin typeface="Arial"/>
                <a:ea typeface="ＭＳ Ｐゴシック"/>
                <a:cs typeface="ＭＳ Ｐゴシック"/>
              </a:rPr>
              <a:t>une adresse de monodiffusion link-local commençant par FE80 est automatiquement ajoutée</a:t>
            </a:r>
            <a:endParaRPr lang="fr-FR" sz="2200"/>
          </a:p>
        </p:txBody>
      </p:sp>
    </p:spTree>
    <p:extLst>
      <p:ext uri="{BB962C8B-B14F-4D97-AF65-F5344CB8AC3E}">
        <p14:creationId xmlns:p14="http://schemas.microsoft.com/office/powerpoint/2010/main" val="2020666977"/>
      </p:ext>
    </p:extLst>
  </p:cSld>
  <p:clrMapOvr>
    <a:masterClrMapping/>
  </p:clrMapOvr>
  <p:transition spd="med">
    <p:wipe dir="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Les adresses de monodiffusion globale IPv6</a:t>
            </a:r>
            <a:br>
              <a:rPr lang="en-US" sz="3200" b="1" i="0">
                <a:solidFill>
                  <a:srgbClr val="708CA1"/>
                </a:solidFill>
                <a:latin typeface="Arial"/>
                <a:ea typeface="ＭＳ Ｐゴシック"/>
                <a:cs typeface="ＭＳ Ｐゴシック"/>
              </a:rPr>
            </a:br>
            <a:r>
              <a:rPr lang="en-US" sz="2400" b="1" i="0">
                <a:solidFill>
                  <a:srgbClr val="708CA1"/>
                </a:solidFill>
                <a:latin typeface="Arial"/>
                <a:ea typeface="ＭＳ Ｐゴシック"/>
                <a:cs typeface="ＭＳ Ｐゴシック"/>
              </a:rPr>
              <a:t>Vérifier la configuration des adresses IPv6</a:t>
            </a:r>
            <a:endParaRPr lang="en-US" sz="2400" dirty="0">
              <a:latin typeface="Arial" charset="0"/>
            </a:endParaRPr>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8683" y="1669823"/>
            <a:ext cx="6313692" cy="433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3775401"/>
      </p:ext>
    </p:extLst>
  </p:cSld>
  <p:clrMapOvr>
    <a:masterClrMapping/>
  </p:clrMapOvr>
  <p:transition spd="med">
    <p:wipe dir="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93868" y="771762"/>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multidiffusion IPv6</a:t>
            </a:r>
            <a:br>
              <a:rPr lang="fr-FR" sz="18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Les adresses de multidiffusion IPv6 attribuées</a:t>
            </a:r>
            <a:endParaRPr lang="fr-FR">
              <a:latin typeface="Arial" charset="0"/>
            </a:endParaRPr>
          </a:p>
        </p:txBody>
      </p:sp>
      <p:sp>
        <p:nvSpPr>
          <p:cNvPr id="2" name="Content Placeholder 1"/>
          <p:cNvSpPr>
            <a:spLocks noGrp="1"/>
          </p:cNvSpPr>
          <p:nvPr>
            <p:ph idx="1"/>
          </p:nvPr>
        </p:nvSpPr>
        <p:spPr>
          <a:xfrm>
            <a:off x="198595" y="1771584"/>
            <a:ext cx="8733677" cy="5086416"/>
          </a:xfrm>
        </p:spPr>
        <p:txBody>
          <a:bodyPr/>
          <a:lstStyle/>
          <a:p>
            <a:pPr marL="236555" indent="-236555" algn="l" defTabSz="814365">
              <a:lnSpc>
                <a:spcPct val="95000"/>
              </a:lnSpc>
              <a:spcBef>
                <a:spcPct val="50000"/>
              </a:spcBef>
              <a:spcAft>
                <a:spcPct val="0"/>
              </a:spcAft>
              <a:buClr>
                <a:srgbClr val="708CA1"/>
              </a:buClr>
              <a:buFont typeface="Wingdings"/>
              <a:buChar char="§"/>
            </a:pPr>
            <a:r>
              <a:rPr lang="fr-FR" sz="2400" b="0" i="0">
                <a:solidFill>
                  <a:srgbClr val="000000"/>
                </a:solidFill>
                <a:latin typeface="Arial"/>
                <a:ea typeface="ＭＳ Ｐゴシック"/>
                <a:cs typeface="ＭＳ Ｐゴシック"/>
              </a:rPr>
              <a:t>Les adresses de multidiffusion IPv6 ont le préfixe FFxx::/8</a:t>
            </a:r>
          </a:p>
          <a:p>
            <a:pPr marL="236555" indent="-236555" algn="l" defTabSz="814365">
              <a:lnSpc>
                <a:spcPct val="95000"/>
              </a:lnSpc>
              <a:spcBef>
                <a:spcPct val="50000"/>
              </a:spcBef>
              <a:spcAft>
                <a:spcPct val="0"/>
              </a:spcAft>
              <a:buClr>
                <a:srgbClr val="708CA1"/>
              </a:buClr>
              <a:buFont typeface="Wingdings"/>
              <a:buChar char="§"/>
            </a:pPr>
            <a:r>
              <a:rPr lang="fr-FR" sz="2400" b="0" i="0">
                <a:solidFill>
                  <a:srgbClr val="000000"/>
                </a:solidFill>
                <a:latin typeface="Arial"/>
                <a:ea typeface="ＭＳ Ｐゴシック"/>
                <a:cs typeface="ＭＳ Ｐゴシック"/>
              </a:rPr>
              <a:t>Il existe deux types d'adresses de multidiffusion IPv6 :</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Les adresses de multidiffusion attribuées</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Les adresses de multidiffusion de nœud sollicité</a:t>
            </a:r>
          </a:p>
        </p:txBody>
      </p:sp>
    </p:spTree>
  </p:cSld>
  <p:clrMapOvr>
    <a:masterClrMapping/>
  </p:clrMapOvr>
  <p:transition spd="med">
    <p:wipe dir="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93868" y="800784"/>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multidiffusion IPv6</a:t>
            </a:r>
            <a:br>
              <a:rPr lang="fr-FR" sz="18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Les adresses de multidiffusion IPv6 attribuées</a:t>
            </a:r>
            <a:endParaRPr lang="fr-FR">
              <a:latin typeface="Arial" charset="0"/>
            </a:endParaRPr>
          </a:p>
        </p:txBody>
      </p:sp>
      <p:sp>
        <p:nvSpPr>
          <p:cNvPr id="2" name="Content Placeholder 1"/>
          <p:cNvSpPr>
            <a:spLocks noGrp="1"/>
          </p:cNvSpPr>
          <p:nvPr>
            <p:ph idx="1"/>
          </p:nvPr>
        </p:nvSpPr>
        <p:spPr>
          <a:xfrm>
            <a:off x="213109" y="1785884"/>
            <a:ext cx="8733677" cy="4731030"/>
          </a:xfrm>
        </p:spPr>
        <p:txBody>
          <a:bodyPr/>
          <a:lstStyle/>
          <a:p>
            <a:pPr marL="0" indent="0" algn="l" defTabSz="814365">
              <a:spcBef>
                <a:spcPct val="50000"/>
              </a:spcBef>
              <a:spcAft>
                <a:spcPct val="0"/>
              </a:spcAft>
              <a:buNone/>
            </a:pPr>
            <a:r>
              <a:rPr lang="fr-FR" sz="2400" b="0" i="0">
                <a:solidFill>
                  <a:srgbClr val="000000"/>
                </a:solidFill>
                <a:latin typeface="Arial"/>
                <a:ea typeface="ＭＳ Ｐゴシック"/>
                <a:cs typeface="ＭＳ Ｐゴシック"/>
              </a:rPr>
              <a:t>Les deux groupes suivants de multidiffusion IPv6 attribuée sont les plus courants :</a:t>
            </a:r>
          </a:p>
          <a:p>
            <a:pPr marL="800100" lvl="1" indent="-342900" algn="l" defTabSz="814365">
              <a:spcBef>
                <a:spcPct val="35000"/>
              </a:spcBef>
              <a:spcAft>
                <a:spcPct val="0"/>
              </a:spcAft>
              <a:buClr>
                <a:srgbClr val="708CA1"/>
              </a:buClr>
              <a:buFont typeface="Wingdings"/>
              <a:buChar char="§"/>
            </a:pPr>
            <a:r>
              <a:rPr lang="fr-FR" sz="2000" b="1" i="0">
                <a:solidFill>
                  <a:srgbClr val="000000"/>
                </a:solidFill>
                <a:latin typeface="Arial"/>
                <a:ea typeface="ＭＳ Ｐゴシック"/>
                <a:cs typeface="ＭＳ Ｐゴシック"/>
              </a:rPr>
              <a:t>FF02::1 Groupe de multidiffusion avec tous les nœuds</a:t>
            </a:r>
            <a:r>
              <a:rPr lang="fr-FR" sz="2000" b="0" i="0">
                <a:solidFill>
                  <a:srgbClr val="000000"/>
                </a:solidFill>
                <a:latin typeface="Arial"/>
                <a:ea typeface="ＭＳ Ｐゴシック"/>
                <a:cs typeface="ＭＳ Ｐゴシック"/>
              </a:rPr>
              <a:t> – </a:t>
            </a:r>
          </a:p>
          <a:p>
            <a:pPr marL="1139800" lvl="2"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Tous les périphériques IPv6 sont inclus </a:t>
            </a:r>
          </a:p>
          <a:p>
            <a:pPr marL="1139800" lvl="2"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Même effet qu'une adresse de diffusion IPv4 </a:t>
            </a:r>
            <a:endParaRPr lang="fr-FR"/>
          </a:p>
          <a:p>
            <a:pPr marL="800100" lvl="1" indent="-342900" algn="l" defTabSz="814365">
              <a:spcBef>
                <a:spcPct val="35000"/>
              </a:spcBef>
              <a:spcAft>
                <a:spcPct val="0"/>
              </a:spcAft>
              <a:buClr>
                <a:srgbClr val="708CA1"/>
              </a:buClr>
              <a:buFont typeface="Wingdings"/>
              <a:buChar char="§"/>
            </a:pPr>
            <a:r>
              <a:rPr lang="fr-FR" sz="2000" b="1" i="0">
                <a:solidFill>
                  <a:srgbClr val="000000"/>
                </a:solidFill>
                <a:latin typeface="Arial"/>
                <a:ea typeface="ＭＳ Ｐゴシック"/>
                <a:cs typeface="ＭＳ Ｐゴシック"/>
              </a:rPr>
              <a:t>FF02::2 Groupe de multidiffusion avec tous les routeurs </a:t>
            </a:r>
            <a:r>
              <a:rPr lang="fr-FR" sz="2000" b="0" i="0">
                <a:solidFill>
                  <a:srgbClr val="000000"/>
                </a:solidFill>
                <a:latin typeface="Arial"/>
                <a:ea typeface="ＭＳ Ｐゴシック"/>
                <a:cs typeface="ＭＳ Ｐゴシック"/>
              </a:rPr>
              <a:t>– </a:t>
            </a:r>
          </a:p>
          <a:p>
            <a:pPr marL="1139800" lvl="2"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Tous les routeurs IPv6 sont inclus</a:t>
            </a:r>
          </a:p>
          <a:p>
            <a:pPr marL="1139800" lvl="2"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Un routeur devient un membre de ce groupe lorsqu'il est activé en tant que routeur IPv6 avec la commande de configuration globale</a:t>
            </a:r>
            <a:r>
              <a:rPr lang="fr-FR" sz="2000" b="1" i="0">
                <a:solidFill>
                  <a:srgbClr val="000000"/>
                </a:solidFill>
                <a:latin typeface="Arial"/>
                <a:ea typeface="ＭＳ Ｐゴシック"/>
                <a:cs typeface="ＭＳ Ｐゴシック"/>
              </a:rPr>
              <a:t> ipv6 unicast-routing</a:t>
            </a:r>
          </a:p>
          <a:p>
            <a:pPr marL="1139800" lvl="2"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Un paquet envoyé à ce groupe est reçu et traité par tous les routeurs IPv6 situés sur la liaison ou le réseau </a:t>
            </a:r>
          </a:p>
          <a:p>
            <a:pPr marL="119055" indent="0" algn="l" defTabSz="814365">
              <a:spcBef>
                <a:spcPct val="50000"/>
              </a:spcBef>
              <a:spcAft>
                <a:spcPct val="0"/>
              </a:spcAft>
              <a:buNone/>
            </a:pPr>
            <a:endParaRPr lang="fr-FR"/>
          </a:p>
          <a:p>
            <a:pPr marL="236555" indent="-236555" algn="l" defTabSz="814365">
              <a:lnSpc>
                <a:spcPct val="95000"/>
              </a:lnSpc>
              <a:spcBef>
                <a:spcPct val="50000"/>
              </a:spcBef>
              <a:spcAft>
                <a:spcPct val="0"/>
              </a:spcAft>
              <a:buClr>
                <a:srgbClr val="708CA1"/>
              </a:buClr>
              <a:buFont typeface="Wingdings"/>
              <a:buChar char="§"/>
            </a:pPr>
            <a:endParaRPr lang="fr-FR"/>
          </a:p>
        </p:txBody>
      </p:sp>
    </p:spTree>
    <p:extLst>
      <p:ext uri="{BB962C8B-B14F-4D97-AF65-F5344CB8AC3E}">
        <p14:creationId xmlns:p14="http://schemas.microsoft.com/office/powerpoint/2010/main" val="3800503034"/>
      </p:ext>
    </p:extLst>
  </p:cSld>
  <p:clrMapOvr>
    <a:masterClrMapping/>
  </p:clrMapOvr>
  <p:transition spd="med">
    <p:wipe dir="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93868" y="829820"/>
            <a:ext cx="8772157" cy="838200"/>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multidiffusion IPv6</a:t>
            </a:r>
            <a:br>
              <a:rPr lang="fr-FR" sz="18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Les adresses de multidiffusion IPv6 attribuées</a:t>
            </a:r>
            <a:endParaRPr lang="fr-FR">
              <a:latin typeface="Arial" charset="0"/>
            </a:endParaRPr>
          </a:p>
        </p:txBody>
      </p:sp>
      <p:pic>
        <p:nvPicPr>
          <p:cNvPr id="25602" name="Picture 2"/>
          <p:cNvPicPr>
            <a:picLocks noChangeAspect="1" noChangeArrowheads="1"/>
          </p:cNvPicPr>
          <p:nvPr/>
        </p:nvPicPr>
        <p:blipFill>
          <a:blip r:embed="rId3" cstate="print"/>
          <a:stretch>
            <a:fillRect/>
          </a:stretch>
        </p:blipFill>
        <p:spPr bwMode="auto">
          <a:xfrm>
            <a:off x="1429158" y="1609725"/>
            <a:ext cx="5683307" cy="4849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7809019"/>
      </p:ext>
    </p:extLst>
  </p:cSld>
  <p:clrMapOvr>
    <a:masterClrMapping/>
  </p:clrMapOvr>
  <p:transition spd="med">
    <p:wipe dir="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cstate="print"/>
          <a:stretch>
            <a:fillRect/>
          </a:stretch>
        </p:blipFill>
        <p:spPr bwMode="auto">
          <a:xfrm>
            <a:off x="2612091" y="2353384"/>
            <a:ext cx="4048405" cy="2829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17" name="Rectangle 2"/>
          <p:cNvSpPr>
            <a:spLocks noGrp="1" noChangeArrowheads="1"/>
          </p:cNvSpPr>
          <p:nvPr>
            <p:ph type="title"/>
          </p:nvPr>
        </p:nvSpPr>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multidiffusion IPv6</a:t>
            </a:r>
            <a:br>
              <a:rPr lang="fr-FR" sz="1800" b="1" i="0">
                <a:solidFill>
                  <a:srgbClr val="708CA1"/>
                </a:solidFill>
                <a:latin typeface="Arial"/>
                <a:ea typeface="ＭＳ Ｐゴシック"/>
                <a:cs typeface="ＭＳ Ｐゴシック"/>
              </a:rPr>
            </a:br>
            <a:r>
              <a:rPr lang="fr-FR" sz="2600" b="1" i="0">
                <a:solidFill>
                  <a:srgbClr val="708CA1"/>
                </a:solidFill>
                <a:latin typeface="Arial"/>
                <a:ea typeface="ＭＳ Ｐゴシック"/>
                <a:cs typeface="ＭＳ Ｐゴシック"/>
              </a:rPr>
              <a:t>Les adresses de multidiffusion IPv6 de nœud sollicité</a:t>
            </a:r>
            <a:endParaRPr lang="fr-FR" sz="2600">
              <a:latin typeface="Arial" charset="0"/>
            </a:endParaRPr>
          </a:p>
        </p:txBody>
      </p:sp>
      <p:sp>
        <p:nvSpPr>
          <p:cNvPr id="2" name="Content Placeholder 1"/>
          <p:cNvSpPr>
            <a:spLocks noGrp="1"/>
          </p:cNvSpPr>
          <p:nvPr>
            <p:ph idx="1"/>
          </p:nvPr>
        </p:nvSpPr>
        <p:spPr>
          <a:xfrm>
            <a:off x="410323" y="1411932"/>
            <a:ext cx="8733677" cy="5086416"/>
          </a:xfrm>
        </p:spPr>
        <p:txBody>
          <a:bodyPr/>
          <a:lstStyle/>
          <a:p>
            <a:pPr marL="236555" indent="-236555" algn="l" defTabSz="814365">
              <a:lnSpc>
                <a:spcPct val="95000"/>
              </a:lnSpc>
              <a:spcBef>
                <a:spcPct val="50000"/>
              </a:spcBef>
              <a:spcAft>
                <a:spcPct val="0"/>
              </a:spcAft>
              <a:buClr>
                <a:srgbClr val="708CA1"/>
              </a:buClr>
              <a:buFont typeface="Wingdings"/>
              <a:buChar char="§"/>
            </a:pPr>
            <a:r>
              <a:rPr lang="fr-FR" sz="2000" b="0" i="0">
                <a:solidFill>
                  <a:srgbClr val="000000"/>
                </a:solidFill>
                <a:latin typeface="Arial"/>
                <a:ea typeface="ＭＳ Ｐゴシック"/>
                <a:cs typeface="ＭＳ Ｐゴシック"/>
              </a:rPr>
              <a:t>Sont similaires à l'adresse de multidiffusion sur tous les nœuds ; concordance uniquement avec les 24 derniers bits de l'adresse de monodiffusion globale IPv6 d'un périphérique</a:t>
            </a:r>
          </a:p>
          <a:p>
            <a:pPr marL="236555" indent="-236555" algn="l" defTabSz="814365">
              <a:lnSpc>
                <a:spcPct val="95000"/>
              </a:lnSpc>
              <a:spcBef>
                <a:spcPct val="50000"/>
              </a:spcBef>
              <a:spcAft>
                <a:spcPct val="0"/>
              </a:spcAft>
              <a:buClr>
                <a:srgbClr val="708CA1"/>
              </a:buClr>
              <a:buFont typeface="Wingdings"/>
              <a:buChar char="§"/>
            </a:pPr>
            <a:endParaRPr lang="fr-FR" sz="2000"/>
          </a:p>
          <a:p>
            <a:pPr marL="236555" indent="-236555" algn="l" defTabSz="814365">
              <a:lnSpc>
                <a:spcPct val="95000"/>
              </a:lnSpc>
              <a:spcBef>
                <a:spcPct val="50000"/>
              </a:spcBef>
              <a:spcAft>
                <a:spcPct val="0"/>
              </a:spcAft>
              <a:buClr>
                <a:srgbClr val="708CA1"/>
              </a:buClr>
              <a:buFont typeface="Wingdings"/>
              <a:buChar char="§"/>
            </a:pPr>
            <a:endParaRPr lang="fr-FR" sz="2000"/>
          </a:p>
          <a:p>
            <a:pPr marL="236555" indent="-236555" algn="l" defTabSz="814365">
              <a:lnSpc>
                <a:spcPct val="95000"/>
              </a:lnSpc>
              <a:spcBef>
                <a:spcPct val="50000"/>
              </a:spcBef>
              <a:spcAft>
                <a:spcPct val="0"/>
              </a:spcAft>
              <a:buClr>
                <a:srgbClr val="708CA1"/>
              </a:buClr>
              <a:buFont typeface="Wingdings"/>
              <a:buChar char="§"/>
            </a:pPr>
            <a:endParaRPr lang="fr-FR" sz="2000"/>
          </a:p>
          <a:p>
            <a:pPr marL="236555" indent="-236555" algn="l" defTabSz="814365">
              <a:lnSpc>
                <a:spcPct val="95000"/>
              </a:lnSpc>
              <a:spcBef>
                <a:spcPct val="50000"/>
              </a:spcBef>
              <a:spcAft>
                <a:spcPct val="0"/>
              </a:spcAft>
              <a:buClr>
                <a:srgbClr val="708CA1"/>
              </a:buClr>
              <a:buFont typeface="Wingdings"/>
              <a:buChar char="§"/>
            </a:pPr>
            <a:endParaRPr lang="fr-FR" sz="2000"/>
          </a:p>
          <a:p>
            <a:pPr marL="236555" indent="-236555" algn="l" defTabSz="814365">
              <a:lnSpc>
                <a:spcPct val="95000"/>
              </a:lnSpc>
              <a:spcBef>
                <a:spcPct val="50000"/>
              </a:spcBef>
              <a:spcAft>
                <a:spcPct val="0"/>
              </a:spcAft>
              <a:buClr>
                <a:srgbClr val="708CA1"/>
              </a:buClr>
              <a:buFont typeface="Wingdings"/>
              <a:buChar char="§"/>
            </a:pPr>
            <a:endParaRPr lang="fr-FR" sz="2000"/>
          </a:p>
          <a:p>
            <a:pPr marL="236555" indent="-236555" algn="l" defTabSz="814365">
              <a:lnSpc>
                <a:spcPct val="95000"/>
              </a:lnSpc>
              <a:spcBef>
                <a:spcPct val="50000"/>
              </a:spcBef>
              <a:spcAft>
                <a:spcPct val="0"/>
              </a:spcAft>
              <a:buClr>
                <a:srgbClr val="708CA1"/>
              </a:buClr>
              <a:buFont typeface="Wingdings"/>
              <a:buChar char="§"/>
            </a:pPr>
            <a:endParaRPr lang="fr-FR" sz="2000"/>
          </a:p>
          <a:p>
            <a:pPr marL="236555" indent="-236555" algn="l" defTabSz="814365">
              <a:lnSpc>
                <a:spcPct val="95000"/>
              </a:lnSpc>
              <a:spcBef>
                <a:spcPct val="50000"/>
              </a:spcBef>
              <a:spcAft>
                <a:spcPct val="0"/>
              </a:spcAft>
              <a:buClr>
                <a:srgbClr val="708CA1"/>
              </a:buClr>
              <a:buFont typeface="Wingdings"/>
              <a:buChar char="§"/>
            </a:pPr>
            <a:r>
              <a:rPr lang="fr-FR" sz="2000" b="0" i="0">
                <a:solidFill>
                  <a:srgbClr val="000000"/>
                </a:solidFill>
                <a:latin typeface="Arial"/>
                <a:ea typeface="ＭＳ Ｐゴシック"/>
                <a:cs typeface="ＭＳ Ｐゴシック"/>
              </a:rPr>
              <a:t>Sont créées automatiquement lorsque la monodiffusion globale ou les adresses de monodiffusion link-local sont attribuées</a:t>
            </a:r>
          </a:p>
          <a:p>
            <a:pPr marL="236555" indent="-236555" algn="l" defTabSz="814365">
              <a:lnSpc>
                <a:spcPct val="95000"/>
              </a:lnSpc>
              <a:spcBef>
                <a:spcPct val="50000"/>
              </a:spcBef>
              <a:spcAft>
                <a:spcPct val="0"/>
              </a:spcAft>
              <a:buClr>
                <a:srgbClr val="708CA1"/>
              </a:buClr>
              <a:buFont typeface="Wingdings"/>
              <a:buChar char="§"/>
            </a:pPr>
            <a:r>
              <a:rPr lang="fr-FR" sz="2000" b="0" i="0">
                <a:solidFill>
                  <a:srgbClr val="000000"/>
                </a:solidFill>
                <a:latin typeface="Arial"/>
                <a:ea typeface="ＭＳ Ｐゴシック"/>
                <a:cs typeface="ＭＳ Ｐゴシック"/>
              </a:rPr>
              <a:t>Sont créées en combinant un préfixe FF02:0:0:0:0:FF00::/104 spécial avec les 24 derniers bits de son adresse de monodiffusion</a:t>
            </a:r>
            <a:endParaRPr lang="fr-FR" sz="2000"/>
          </a:p>
        </p:txBody>
      </p:sp>
    </p:spTree>
    <p:extLst>
      <p:ext uri="{BB962C8B-B14F-4D97-AF65-F5344CB8AC3E}">
        <p14:creationId xmlns:p14="http://schemas.microsoft.com/office/powerpoint/2010/main" val="366880574"/>
      </p:ext>
    </p:extLst>
  </p:cSld>
  <p:clrMapOvr>
    <a:masterClrMapping/>
  </p:clrMapOvr>
  <p:transition spd="med">
    <p:wipe dir="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Les adresses de multidiffusion IPv6</a:t>
            </a:r>
            <a:br>
              <a:rPr lang="fr-FR" sz="1800" b="1" i="0">
                <a:solidFill>
                  <a:srgbClr val="708CA1"/>
                </a:solidFill>
                <a:latin typeface="Arial"/>
                <a:ea typeface="ＭＳ Ｐゴシック"/>
                <a:cs typeface="ＭＳ Ｐゴシック"/>
              </a:rPr>
            </a:br>
            <a:r>
              <a:rPr lang="fr-FR" sz="2600" b="1" i="0">
                <a:solidFill>
                  <a:srgbClr val="708CA1"/>
                </a:solidFill>
                <a:latin typeface="Arial"/>
                <a:ea typeface="ＭＳ Ｐゴシック"/>
                <a:cs typeface="ＭＳ Ｐゴシック"/>
              </a:rPr>
              <a:t>Les adresses de multidiffusion IPv6 de nœud sollicité</a:t>
            </a:r>
            <a:endParaRPr lang="fr-FR" sz="2600">
              <a:latin typeface="Arial" charset="0"/>
            </a:endParaRPr>
          </a:p>
        </p:txBody>
      </p:sp>
      <p:sp>
        <p:nvSpPr>
          <p:cNvPr id="2" name="Content Placeholder 1"/>
          <p:cNvSpPr>
            <a:spLocks noGrp="1"/>
          </p:cNvSpPr>
          <p:nvPr>
            <p:ph idx="1"/>
          </p:nvPr>
        </p:nvSpPr>
        <p:spPr/>
        <p:txBody>
          <a:bodyPr/>
          <a:lstStyle/>
          <a:p>
            <a:pPr marL="236555" indent="-236555" algn="l" defTabSz="814365">
              <a:lnSpc>
                <a:spcPct val="95000"/>
              </a:lnSpc>
              <a:spcBef>
                <a:spcPct val="50000"/>
              </a:spcBef>
              <a:spcAft>
                <a:spcPct val="0"/>
              </a:spcAft>
              <a:buClr>
                <a:srgbClr val="708CA1"/>
              </a:buClr>
              <a:buFont typeface="Wingdings"/>
              <a:buChar char="§"/>
            </a:pPr>
            <a:r>
              <a:rPr lang="fr-FR" sz="2000" b="0" i="0">
                <a:solidFill>
                  <a:srgbClr val="000000"/>
                </a:solidFill>
                <a:latin typeface="Arial"/>
                <a:ea typeface="ＭＳ Ｐゴシック"/>
                <a:cs typeface="ＭＳ Ｐゴシック"/>
              </a:rPr>
              <a:t>L'adresse de multidiffusion de noeud sollicité comprend deux parties :</a:t>
            </a:r>
          </a:p>
          <a:p>
            <a:pPr marL="236555" indent="-236555" algn="l" defTabSz="814365">
              <a:lnSpc>
                <a:spcPct val="95000"/>
              </a:lnSpc>
              <a:spcBef>
                <a:spcPct val="50000"/>
              </a:spcBef>
              <a:spcAft>
                <a:spcPct val="0"/>
              </a:spcAft>
              <a:buClr>
                <a:srgbClr val="708CA1"/>
              </a:buClr>
              <a:buFont typeface="Wingdings"/>
              <a:buChar char="§"/>
            </a:pPr>
            <a:r>
              <a:rPr lang="fr-FR" sz="2000" b="1" i="0">
                <a:solidFill>
                  <a:srgbClr val="000000"/>
                </a:solidFill>
                <a:latin typeface="Arial"/>
                <a:ea typeface="ＭＳ Ｐゴシック"/>
                <a:cs typeface="ＭＳ Ｐゴシック"/>
              </a:rPr>
              <a:t>Le préfixe de multidiffusion FF02:0:0:0:0:FF00::/104 : </a:t>
            </a:r>
            <a:r>
              <a:rPr lang="fr-FR" sz="2000" b="0" i="0">
                <a:solidFill>
                  <a:srgbClr val="000000"/>
                </a:solidFill>
                <a:latin typeface="Arial"/>
                <a:ea typeface="ＭＳ Ｐゴシック"/>
                <a:cs typeface="ＭＳ Ｐゴシック"/>
              </a:rPr>
              <a:t>les 104 premiers bits de l'adresse de multidiffusion de nœud sollicité (tous)</a:t>
            </a:r>
            <a:endParaRPr lang="fr-FR" sz="2000"/>
          </a:p>
          <a:p>
            <a:pPr marL="236555" indent="-236555" algn="l" defTabSz="814365">
              <a:lnSpc>
                <a:spcPct val="95000"/>
              </a:lnSpc>
              <a:spcBef>
                <a:spcPct val="50000"/>
              </a:spcBef>
              <a:spcAft>
                <a:spcPct val="0"/>
              </a:spcAft>
              <a:buClr>
                <a:srgbClr val="708CA1"/>
              </a:buClr>
              <a:buFont typeface="Wingdings"/>
              <a:buChar char="§"/>
            </a:pPr>
            <a:r>
              <a:rPr lang="fr-FR" sz="2000" b="1" i="0">
                <a:solidFill>
                  <a:srgbClr val="000000"/>
                </a:solidFill>
                <a:latin typeface="Arial"/>
                <a:ea typeface="ＭＳ Ｐゴシック"/>
                <a:cs typeface="ＭＳ Ｐゴシック"/>
              </a:rPr>
              <a:t>Les 24 bits les moins significatifs :</a:t>
            </a:r>
            <a:r>
              <a:rPr lang="fr-FR" sz="2000" b="0" i="0">
                <a:solidFill>
                  <a:srgbClr val="000000"/>
                </a:solidFill>
                <a:latin typeface="Arial"/>
                <a:ea typeface="ＭＳ Ｐゴシック"/>
                <a:cs typeface="ＭＳ Ｐゴシック"/>
              </a:rPr>
              <a:t> copiés à partir des 24 derniers bits (à droite) de l'adresse de monodiffusion globale ou link-local du périphérique</a:t>
            </a:r>
            <a:endParaRPr lang="fr-FR" sz="2000"/>
          </a:p>
        </p:txBody>
      </p:sp>
      <p:pic>
        <p:nvPicPr>
          <p:cNvPr id="26626" name="Picture 2"/>
          <p:cNvPicPr>
            <a:picLocks noChangeAspect="1" noChangeArrowheads="1"/>
          </p:cNvPicPr>
          <p:nvPr/>
        </p:nvPicPr>
        <p:blipFill>
          <a:blip r:embed="rId3" cstate="print"/>
          <a:stretch>
            <a:fillRect/>
          </a:stretch>
        </p:blipFill>
        <p:spPr bwMode="auto">
          <a:xfrm>
            <a:off x="2249714" y="3576638"/>
            <a:ext cx="4204584" cy="2938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3950942"/>
      </p:ext>
    </p:extLst>
  </p:cSld>
  <p:clrMapOvr>
    <a:masterClrMapping/>
  </p:clrMapOvr>
  <p:transition spd="med">
    <p:wipe dir="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pPr algn="l" defTabSz="814365">
              <a:spcBef>
                <a:spcPct val="0"/>
              </a:spcBef>
              <a:spcAft>
                <a:spcPct val="0"/>
              </a:spcAft>
              <a:buNone/>
            </a:pPr>
            <a:br>
              <a:rPr lang="en-US" sz="1800" b="1" i="0" dirty="0">
                <a:solidFill>
                  <a:srgbClr val="708CA1"/>
                </a:solidFill>
                <a:latin typeface="Arial"/>
                <a:ea typeface="ＭＳ Ｐゴシック"/>
                <a:cs typeface="ＭＳ Ｐゴシック"/>
              </a:rPr>
            </a:br>
            <a:r>
              <a:rPr lang="en-US" sz="3200" b="1" i="0" dirty="0" err="1">
                <a:solidFill>
                  <a:srgbClr val="708CA1"/>
                </a:solidFill>
                <a:latin typeface="Arial"/>
                <a:ea typeface="ＭＳ Ｐゴシック"/>
                <a:cs typeface="ＭＳ Ｐゴシック"/>
              </a:rPr>
              <a:t>Vérification</a:t>
            </a:r>
            <a:r>
              <a:rPr lang="en-US" sz="3200" b="1" i="0" dirty="0">
                <a:solidFill>
                  <a:srgbClr val="708CA1"/>
                </a:solidFill>
                <a:latin typeface="Arial"/>
                <a:ea typeface="ＭＳ Ｐゴシック"/>
                <a:cs typeface="ＭＳ Ｐゴシック"/>
              </a:rPr>
              <a:t> de la </a:t>
            </a:r>
            <a:r>
              <a:rPr lang="en-US" sz="3200" b="1" i="0" dirty="0" err="1">
                <a:solidFill>
                  <a:srgbClr val="708CA1"/>
                </a:solidFill>
                <a:latin typeface="Arial"/>
                <a:ea typeface="ＭＳ Ｐゴシック"/>
                <a:cs typeface="ＭＳ Ｐゴシック"/>
              </a:rPr>
              <a:t>connectivité</a:t>
            </a:r>
            <a:endParaRPr lang="en-US" dirty="0">
              <a:latin typeface="Arial" charset="0"/>
            </a:endParaRPr>
          </a:p>
        </p:txBody>
      </p:sp>
    </p:spTree>
    <p:extLst>
      <p:ext uri="{BB962C8B-B14F-4D97-AF65-F5344CB8AC3E}">
        <p14:creationId xmlns:p14="http://schemas.microsoft.com/office/powerpoint/2010/main" val="4185774108"/>
      </p:ext>
    </p:extLst>
  </p:cSld>
  <p:clrMapOvr>
    <a:masterClrMapping/>
  </p:clrMapOvr>
  <p:transition spd="med">
    <p:wipe dir="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 protocole ICMP</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Les messages ICMPv4 et ICMPv6</a:t>
            </a:r>
            <a:endParaRPr lang="en-US" dirty="0">
              <a:latin typeface="Arial" charset="0"/>
            </a:endParaRPr>
          </a:p>
        </p:txBody>
      </p:sp>
      <p:sp>
        <p:nvSpPr>
          <p:cNvPr id="2" name="Content Placeholder 1"/>
          <p:cNvSpPr>
            <a:spLocks noGrp="1"/>
          </p:cNvSpPr>
          <p:nvPr>
            <p:ph idx="1"/>
          </p:nvPr>
        </p:nvSpPr>
        <p:spPr>
          <a:xfrm>
            <a:off x="261257" y="1379492"/>
            <a:ext cx="8685529" cy="5224508"/>
          </a:xfrm>
        </p:spPr>
        <p:txBody>
          <a:bodyPr/>
          <a:lstStyle/>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Les messages ICMP communs à ICMPv4 et à ICMPv6 sont notamment les suivants :</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Host confirmation (Confirmation de l'hôte)</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Destination or Service Unreachable (destination ou service inaccessible)</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Time exceeded (Délai dépassé)</a:t>
            </a:r>
          </a:p>
          <a:p>
            <a:pPr marL="800100" lvl="1" indent="-342900" algn="l" defTabSz="814365">
              <a:spcBef>
                <a:spcPct val="35000"/>
              </a:spcBef>
              <a:spcAft>
                <a:spcPct val="0"/>
              </a:spcAft>
              <a:buClr>
                <a:srgbClr val="708CA1"/>
              </a:buClr>
              <a:buFont typeface="Arial"/>
              <a:buChar char="•"/>
            </a:pPr>
            <a:r>
              <a:rPr lang="fr-BE" sz="2000" b="0" i="0">
                <a:solidFill>
                  <a:srgbClr val="000000"/>
                </a:solidFill>
                <a:latin typeface="Arial"/>
                <a:ea typeface="ＭＳ Ｐゴシック"/>
                <a:cs typeface="ＭＳ Ｐゴシック"/>
              </a:rPr>
              <a:t>Route redirection (Redirection de la route)</a:t>
            </a:r>
          </a:p>
          <a:p>
            <a:pPr marL="231800" indent="-231800" algn="l" defTabSz="814365">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Bien que le protocole IP ne soit pas un protocole fiable, la suite TCP/IP permet d'envoyer les messages via les services du protocole ICMP si certaines erreurs se produisent</a:t>
            </a:r>
          </a:p>
        </p:txBody>
      </p:sp>
    </p:spTree>
    <p:extLst>
      <p:ext uri="{BB962C8B-B14F-4D97-AF65-F5344CB8AC3E}">
        <p14:creationId xmlns:p14="http://schemas.microsoft.com/office/powerpoint/2010/main" val="1840042102"/>
      </p:ext>
    </p:extLst>
  </p:cSld>
  <p:clrMapOvr>
    <a:masterClrMapping/>
  </p:clrMapOvr>
  <p:transition spd="med">
    <p:wipe dir="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50325" y="321821"/>
            <a:ext cx="8772157" cy="1332808"/>
          </a:xfrm>
        </p:spPr>
        <p:txBody>
          <a:bodyPr>
            <a:normAutofit fontScale="90000"/>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Le protocole ICMP</a:t>
            </a:r>
            <a:br>
              <a:rPr lang="fr-FR" sz="18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Les messages de sollicitation et d'annonce de routeur ICMPv6</a:t>
            </a:r>
            <a:endParaRPr lang="fr-FR">
              <a:latin typeface="Arial" charset="0"/>
            </a:endParaRPr>
          </a:p>
        </p:txBody>
      </p:sp>
      <p:sp>
        <p:nvSpPr>
          <p:cNvPr id="2" name="Content Placeholder 1"/>
          <p:cNvSpPr>
            <a:spLocks noGrp="1"/>
          </p:cNvSpPr>
          <p:nvPr>
            <p:ph idx="1"/>
          </p:nvPr>
        </p:nvSpPr>
        <p:spPr>
          <a:xfrm>
            <a:off x="246743" y="1756227"/>
            <a:ext cx="8700043" cy="4992916"/>
          </a:xfrm>
        </p:spPr>
        <p:txBody>
          <a:bodyPr/>
          <a:lstStyle/>
          <a:p>
            <a:pPr marL="236555" indent="-236555" algn="l" defTabSz="814365">
              <a:lnSpc>
                <a:spcPct val="95000"/>
              </a:lnSpc>
              <a:spcBef>
                <a:spcPct val="50000"/>
              </a:spcBef>
              <a:spcAft>
                <a:spcPct val="0"/>
              </a:spcAft>
              <a:buClr>
                <a:srgbClr val="708CA1"/>
              </a:buClr>
              <a:buFont typeface="Wingdings"/>
              <a:buChar char="§"/>
            </a:pPr>
            <a:r>
              <a:rPr lang="fr-FR" sz="2200" b="0" i="0">
                <a:solidFill>
                  <a:srgbClr val="000000"/>
                </a:solidFill>
                <a:latin typeface="Arial"/>
                <a:ea typeface="ＭＳ Ｐゴシック"/>
                <a:cs typeface="ＭＳ Ｐゴシック"/>
              </a:rPr>
              <a:t>ICMPv6 inclut quatre nouveaux protocoles dans le cadre du protocole Neighbor Discovery Protocol (ND ou NDP) :</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Message de sollicitation de routeur</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Message d'annonce de routeur</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Message de sollicitation de voisin</a:t>
            </a:r>
          </a:p>
          <a:p>
            <a:pPr marL="800100" lvl="1" indent="-342900" algn="l" defTabSz="814365">
              <a:spcBef>
                <a:spcPct val="35000"/>
              </a:spcBef>
              <a:spcAft>
                <a:spcPct val="0"/>
              </a:spcAft>
              <a:buClr>
                <a:srgbClr val="708CA1"/>
              </a:buClr>
              <a:buFont typeface="Arial"/>
              <a:buChar char="•"/>
            </a:pPr>
            <a:r>
              <a:rPr lang="fr-FR" sz="2000" b="0" i="0">
                <a:solidFill>
                  <a:srgbClr val="000000"/>
                </a:solidFill>
                <a:latin typeface="Arial"/>
                <a:ea typeface="ＭＳ Ｐゴシック"/>
                <a:cs typeface="ＭＳ Ｐゴシック"/>
              </a:rPr>
              <a:t>Message d'annonce de voisin</a:t>
            </a:r>
          </a:p>
          <a:p>
            <a:pPr marL="236555" indent="-236555" algn="l" defTabSz="814365">
              <a:lnSpc>
                <a:spcPct val="95000"/>
              </a:lnSpc>
              <a:spcBef>
                <a:spcPct val="50000"/>
              </a:spcBef>
              <a:spcAft>
                <a:spcPct val="0"/>
              </a:spcAft>
              <a:buClr>
                <a:srgbClr val="708CA1"/>
              </a:buClr>
              <a:buFont typeface="Wingdings"/>
              <a:buChar char="§"/>
            </a:pPr>
            <a:r>
              <a:rPr lang="fr-FR" sz="2200" b="1" i="0">
                <a:solidFill>
                  <a:srgbClr val="000000"/>
                </a:solidFill>
                <a:latin typeface="Arial"/>
                <a:ea typeface="ＭＳ Ｐゴシック"/>
                <a:cs typeface="ＭＳ Ｐゴシック"/>
              </a:rPr>
              <a:t>Messages de sollicitation et d'annonce de routeur :</a:t>
            </a:r>
            <a:r>
              <a:rPr lang="fr-FR" sz="2200" b="0" i="0">
                <a:solidFill>
                  <a:srgbClr val="000000"/>
                </a:solidFill>
                <a:latin typeface="Arial"/>
                <a:ea typeface="ＭＳ Ｐゴシック"/>
                <a:cs typeface="ＭＳ Ｐゴシック"/>
              </a:rPr>
              <a:t>  échangés entre les hôtes et les routeurs </a:t>
            </a:r>
          </a:p>
          <a:p>
            <a:pPr marL="236555" indent="-236555" algn="l" defTabSz="814365">
              <a:lnSpc>
                <a:spcPct val="95000"/>
              </a:lnSpc>
              <a:spcBef>
                <a:spcPct val="50000"/>
              </a:spcBef>
              <a:spcAft>
                <a:spcPct val="0"/>
              </a:spcAft>
              <a:buClr>
                <a:srgbClr val="708CA1"/>
              </a:buClr>
              <a:buFont typeface="Wingdings"/>
              <a:buChar char="§"/>
            </a:pPr>
            <a:r>
              <a:rPr lang="fr-FR" sz="2200" b="1" i="0">
                <a:solidFill>
                  <a:srgbClr val="000000"/>
                </a:solidFill>
                <a:latin typeface="Arial"/>
                <a:ea typeface="ＭＳ Ｐゴシック"/>
                <a:cs typeface="ＭＳ Ｐゴシック"/>
              </a:rPr>
              <a:t>Messages de sollicitation de routeur :</a:t>
            </a:r>
            <a:r>
              <a:rPr lang="fr-FR" sz="2200" b="0" i="0">
                <a:solidFill>
                  <a:srgbClr val="000000"/>
                </a:solidFill>
                <a:latin typeface="Arial"/>
                <a:ea typeface="ＭＳ Ｐゴシック"/>
                <a:cs typeface="ＭＳ Ｐゴシック"/>
              </a:rPr>
              <a:t> envoyés sous forme de message de multidiffusion « tous routeurs » IPv6</a:t>
            </a:r>
            <a:endParaRPr lang="fr-FR" sz="2200"/>
          </a:p>
          <a:p>
            <a:pPr marL="236555" indent="-236555" algn="l" defTabSz="814365">
              <a:lnSpc>
                <a:spcPct val="95000"/>
              </a:lnSpc>
              <a:spcBef>
                <a:spcPct val="50000"/>
              </a:spcBef>
              <a:spcAft>
                <a:spcPct val="0"/>
              </a:spcAft>
              <a:buClr>
                <a:srgbClr val="708CA1"/>
              </a:buClr>
              <a:buFont typeface="Wingdings"/>
              <a:buChar char="§"/>
            </a:pPr>
            <a:r>
              <a:rPr lang="fr-FR" sz="2200" b="1" i="0">
                <a:solidFill>
                  <a:srgbClr val="000000"/>
                </a:solidFill>
                <a:latin typeface="Arial"/>
                <a:ea typeface="ＭＳ Ｐゴシック"/>
                <a:cs typeface="ＭＳ Ｐゴシック"/>
              </a:rPr>
              <a:t>Messages d'annonce de routeur :</a:t>
            </a:r>
            <a:r>
              <a:rPr lang="fr-FR" sz="2200" b="0" i="0">
                <a:solidFill>
                  <a:srgbClr val="000000"/>
                </a:solidFill>
                <a:latin typeface="Arial"/>
                <a:ea typeface="ＭＳ Ｐゴシック"/>
                <a:cs typeface="ＭＳ Ｐゴシック"/>
              </a:rPr>
              <a:t> envoyés par les routeurs pour fournir les informations d'adressage</a:t>
            </a:r>
            <a:endParaRPr lang="fr-FR" sz="2200"/>
          </a:p>
        </p:txBody>
      </p:sp>
    </p:spTree>
    <p:extLst>
      <p:ext uri="{BB962C8B-B14F-4D97-AF65-F5344CB8AC3E}">
        <p14:creationId xmlns:p14="http://schemas.microsoft.com/office/powerpoint/2010/main" val="2080245625"/>
      </p:ext>
    </p:extLst>
  </p:cSld>
  <p:clrMapOvr>
    <a:masterClrMapping/>
  </p:clrMapOvr>
  <p:transition spd="med">
    <p:wipe dir="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50325" y="321821"/>
            <a:ext cx="8772157" cy="1332808"/>
          </a:xfrm>
        </p:spPr>
        <p:txBody>
          <a:bodyPr>
            <a:normAutofit fontScale="90000"/>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 protocole ICMP</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Les messages de sollicitation et d'annonce de routeur ICMPv6</a:t>
            </a:r>
            <a:endParaRPr lang="en-US" dirty="0">
              <a:latin typeface="Arial" charset="0"/>
            </a:endParaRPr>
          </a:p>
        </p:txBody>
      </p:sp>
      <p:pic>
        <p:nvPicPr>
          <p:cNvPr id="4" name="Picture 2"/>
          <p:cNvPicPr>
            <a:picLocks noChangeAspect="1" noChangeArrowheads="1"/>
          </p:cNvPicPr>
          <p:nvPr/>
        </p:nvPicPr>
        <p:blipFill>
          <a:blip r:embed="rId3" cstate="print"/>
          <a:stretch>
            <a:fillRect/>
          </a:stretch>
        </p:blipFill>
        <p:spPr bwMode="auto">
          <a:xfrm>
            <a:off x="1485597" y="1615621"/>
            <a:ext cx="6314876" cy="501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9078141"/>
      </p:ext>
    </p:extLst>
  </p:cSld>
  <p:clrMapOvr>
    <a:masterClrMapping/>
  </p:clrMapOvr>
  <p:transition spd="med">
    <p:wipe dir="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50325" y="321821"/>
            <a:ext cx="8772157" cy="1332808"/>
          </a:xfrm>
        </p:spPr>
        <p:txBody>
          <a:bodyPr>
            <a:normAutofit fontScale="90000"/>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 protocole ICMP</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Les messages de sollicitation et d'annonce de voisin ICMPv6</a:t>
            </a:r>
            <a:endParaRPr lang="en-US" dirty="0">
              <a:latin typeface="Arial" charset="0"/>
            </a:endParaRPr>
          </a:p>
        </p:txBody>
      </p:sp>
      <p:sp>
        <p:nvSpPr>
          <p:cNvPr id="4" name="TextBox 3"/>
          <p:cNvSpPr txBox="1"/>
          <p:nvPr/>
        </p:nvSpPr>
        <p:spPr>
          <a:xfrm>
            <a:off x="246743" y="1930400"/>
            <a:ext cx="7794171" cy="4745915"/>
          </a:xfrm>
          <a:prstGeom prst="rect">
            <a:avLst/>
          </a:prstGeom>
          <a:noFill/>
        </p:spPr>
        <p:txBody>
          <a:bodyPr wrap="square" rtlCol="0">
            <a:spAutoFit/>
          </a:bodyPr>
          <a:lstStyle/>
          <a:p>
            <a:pPr algn="l">
              <a:buNone/>
            </a:pPr>
            <a:r>
              <a:rPr lang="fr-BE" sz="2400" b="0" i="0" dirty="0">
                <a:solidFill>
                  <a:schemeClr val="tx1"/>
                </a:solidFill>
                <a:latin typeface="Arial"/>
                <a:ea typeface="ＭＳ Ｐゴシック"/>
                <a:cs typeface="ＭＳ Ｐゴシック"/>
              </a:rPr>
              <a:t>Deux types de message supplémentaires </a:t>
            </a:r>
          </a:p>
          <a:p>
            <a:pPr marL="800100" lvl="1" indent="-342900" algn="l">
              <a:buFont typeface="Arial"/>
              <a:buChar char="•"/>
            </a:pPr>
            <a:r>
              <a:rPr lang="fr-BE" sz="2400" b="0" i="0" dirty="0">
                <a:solidFill>
                  <a:schemeClr val="tx1"/>
                </a:solidFill>
                <a:latin typeface="Arial"/>
                <a:ea typeface="ＭＳ Ｐゴシック"/>
                <a:cs typeface="ＭＳ Ｐゴシック"/>
              </a:rPr>
              <a:t>Sollicitation de voisin</a:t>
            </a:r>
          </a:p>
          <a:p>
            <a:pPr marL="800100" lvl="1" indent="-342900" algn="l">
              <a:buFont typeface="Arial"/>
              <a:buChar char="•"/>
            </a:pPr>
            <a:r>
              <a:rPr lang="fr-BE" sz="2400" b="0" i="0" dirty="0">
                <a:solidFill>
                  <a:schemeClr val="tx1"/>
                </a:solidFill>
                <a:latin typeface="Arial"/>
                <a:ea typeface="ＭＳ Ｐゴシック"/>
                <a:cs typeface="ＭＳ Ｐゴシック"/>
              </a:rPr>
              <a:t>Messages d'annonce de voisin </a:t>
            </a:r>
            <a:endParaRPr lang="en-US" dirty="0"/>
          </a:p>
          <a:p>
            <a:pPr algn="l">
              <a:buNone/>
            </a:pPr>
            <a:r>
              <a:rPr lang="fr-BE" sz="2400" b="0" i="0" dirty="0">
                <a:solidFill>
                  <a:schemeClr val="tx1"/>
                </a:solidFill>
                <a:latin typeface="Arial"/>
                <a:ea typeface="ＭＳ Ｐゴシック"/>
                <a:cs typeface="ＭＳ Ｐゴシック"/>
              </a:rPr>
              <a:t>Utilisés pour :</a:t>
            </a:r>
          </a:p>
          <a:p>
            <a:pPr marL="800100" lvl="1" indent="-342900" algn="l">
              <a:buFont typeface="Arial"/>
              <a:buChar char="•"/>
            </a:pPr>
            <a:r>
              <a:rPr lang="fr-BE" sz="2400" b="0" i="0" dirty="0">
                <a:solidFill>
                  <a:schemeClr val="tx1"/>
                </a:solidFill>
                <a:latin typeface="Arial"/>
                <a:ea typeface="ＭＳ Ｐゴシック"/>
                <a:cs typeface="ＭＳ Ｐゴシック"/>
              </a:rPr>
              <a:t>La résolution d'adresse</a:t>
            </a:r>
          </a:p>
          <a:p>
            <a:pPr marL="1257300" lvl="2" indent="-342900" algn="l">
              <a:buFont typeface="Arial"/>
              <a:buChar char="•"/>
            </a:pPr>
            <a:r>
              <a:rPr lang="fr-BE" sz="2400" b="0" i="0" dirty="0">
                <a:solidFill>
                  <a:schemeClr val="tx1"/>
                </a:solidFill>
                <a:latin typeface="Arial"/>
                <a:ea typeface="ＭＳ Ｐゴシック"/>
                <a:cs typeface="ＭＳ Ｐゴシック"/>
              </a:rPr>
              <a:t>Utilisés lorsqu'un périphérique du réseau local (LAN) connaît l'adresse de monodiffusion IPv6 d'une destination, mais pas son adresse MAC Ethernet</a:t>
            </a:r>
          </a:p>
          <a:p>
            <a:pPr marL="800100" lvl="1" indent="-342900" algn="l">
              <a:buFont typeface="Arial"/>
              <a:buChar char="•"/>
            </a:pPr>
            <a:r>
              <a:rPr lang="fr-BE" sz="2400" b="0" i="0" dirty="0">
                <a:solidFill>
                  <a:schemeClr val="tx1"/>
                </a:solidFill>
                <a:latin typeface="Arial"/>
                <a:ea typeface="ＭＳ Ｐゴシック"/>
                <a:cs typeface="ＭＳ Ｐゴシック"/>
              </a:rPr>
              <a:t>La détection d'adresses en double (DAD)</a:t>
            </a:r>
          </a:p>
          <a:p>
            <a:pPr marL="1257300" lvl="2" indent="-342900" algn="l">
              <a:buFont typeface="Arial"/>
              <a:buChar char="•"/>
            </a:pPr>
            <a:r>
              <a:rPr lang="fr-BE" sz="2400" b="0" i="0" dirty="0">
                <a:solidFill>
                  <a:schemeClr val="tx1"/>
                </a:solidFill>
                <a:latin typeface="Arial"/>
                <a:ea typeface="ＭＳ Ｐゴシック"/>
                <a:cs typeface="ＭＳ Ｐゴシック"/>
              </a:rPr>
              <a:t>Sur l'adresse pour s'assurer qu'elle est unique </a:t>
            </a:r>
          </a:p>
          <a:p>
            <a:pPr marL="1257300" lvl="2" indent="-342900" algn="l">
              <a:buFont typeface="Arial"/>
              <a:buChar char="•"/>
            </a:pPr>
            <a:r>
              <a:rPr lang="fr-BE" sz="2400" b="0" i="0" dirty="0">
                <a:solidFill>
                  <a:schemeClr val="tx1"/>
                </a:solidFill>
                <a:latin typeface="Arial"/>
                <a:ea typeface="ＭＳ Ｐゴシック"/>
                <a:cs typeface="ＭＳ Ｐゴシック"/>
              </a:rPr>
              <a:t>Le périphérique envoie un message NS avec sa propre adresse IPv6 comme destination</a:t>
            </a:r>
            <a:endParaRPr lang="en-US" dirty="0"/>
          </a:p>
        </p:txBody>
      </p:sp>
    </p:spTree>
    <p:extLst>
      <p:ext uri="{BB962C8B-B14F-4D97-AF65-F5344CB8AC3E}">
        <p14:creationId xmlns:p14="http://schemas.microsoft.com/office/powerpoint/2010/main" val="1647523087"/>
      </p:ext>
    </p:extLst>
  </p:cSld>
  <p:clrMapOvr>
    <a:masterClrMapping/>
  </p:clrMapOvr>
  <p:transition spd="med">
    <p:wipe dir="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50325" y="321821"/>
            <a:ext cx="8772157" cy="1332808"/>
          </a:xfrm>
        </p:spPr>
        <p:txBody>
          <a:bodyPr>
            <a:normAutofit fontScale="90000"/>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Le protocole ICMP</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Les messages de sollicitation et d'annonce de voisin ICMPv6</a:t>
            </a:r>
            <a:endParaRPr lang="en-US" dirty="0">
              <a:latin typeface="Arial" charset="0"/>
            </a:endParaRPr>
          </a:p>
        </p:txBody>
      </p:sp>
      <p:pic>
        <p:nvPicPr>
          <p:cNvPr id="4" name="Picture 2"/>
          <p:cNvPicPr>
            <a:picLocks noChangeAspect="1" noChangeArrowheads="1"/>
          </p:cNvPicPr>
          <p:nvPr/>
        </p:nvPicPr>
        <p:blipFill>
          <a:blip r:embed="rId3" cstate="print"/>
          <a:stretch>
            <a:fillRect/>
          </a:stretch>
        </p:blipFill>
        <p:spPr bwMode="auto">
          <a:xfrm>
            <a:off x="1483937" y="1919288"/>
            <a:ext cx="5972053" cy="4595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919719"/>
      </p:ext>
    </p:extLst>
  </p:cSld>
  <p:clrMapOvr>
    <a:masterClrMapping/>
  </p:clrMapOvr>
  <p:transition spd="med">
    <p:wipe dir="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50325" y="321821"/>
            <a:ext cx="8772157" cy="955436"/>
          </a:xfrm>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Test et vérification</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Ping - Tester la pile locale</a:t>
            </a:r>
            <a:endParaRPr lang="en-US" dirty="0">
              <a:latin typeface="Arial" charset="0"/>
            </a:endParaRPr>
          </a:p>
        </p:txBody>
      </p:sp>
      <p:pic>
        <p:nvPicPr>
          <p:cNvPr id="3074" name="Picture 2"/>
          <p:cNvPicPr>
            <a:picLocks noChangeAspect="1" noChangeArrowheads="1"/>
          </p:cNvPicPr>
          <p:nvPr/>
        </p:nvPicPr>
        <p:blipFill>
          <a:blip r:embed="rId3" cstate="print"/>
          <a:stretch>
            <a:fillRect/>
          </a:stretch>
        </p:blipFill>
        <p:spPr bwMode="auto">
          <a:xfrm>
            <a:off x="2062163" y="1593524"/>
            <a:ext cx="5019675" cy="4106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6073717"/>
      </p:ext>
    </p:extLst>
  </p:cSld>
  <p:clrMapOvr>
    <a:masterClrMapping/>
  </p:clrMapOvr>
  <p:transition spd="med">
    <p:wipe dir="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50325" y="321820"/>
            <a:ext cx="8877561" cy="984465"/>
          </a:xfrm>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Test et vérification</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Ping – Tester la connectivité au réseau local</a:t>
            </a:r>
            <a:endParaRPr lang="en-US" dirty="0">
              <a:latin typeface="Arial" charset="0"/>
            </a:endParaRPr>
          </a:p>
        </p:txBody>
      </p:sp>
      <p:pic>
        <p:nvPicPr>
          <p:cNvPr id="4098" name="Picture 2"/>
          <p:cNvPicPr>
            <a:picLocks noChangeAspect="1" noChangeArrowheads="1"/>
          </p:cNvPicPr>
          <p:nvPr/>
        </p:nvPicPr>
        <p:blipFill>
          <a:blip r:embed="rId3" cstate="print"/>
          <a:stretch>
            <a:fillRect/>
          </a:stretch>
        </p:blipFill>
        <p:spPr bwMode="auto">
          <a:xfrm>
            <a:off x="1573892" y="1452683"/>
            <a:ext cx="5842907" cy="496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316018"/>
      </p:ext>
    </p:extLst>
  </p:cSld>
  <p:clrMapOvr>
    <a:masterClrMapping/>
  </p:clrMapOvr>
  <p:transition spd="med">
    <p:wipe dir="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50325" y="321820"/>
            <a:ext cx="8877561" cy="984465"/>
          </a:xfrm>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Test et vérification</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Ping – Tester la connectivité à distance</a:t>
            </a:r>
            <a:endParaRPr lang="en-US" dirty="0">
              <a:latin typeface="Arial" charset="0"/>
            </a:endParaRPr>
          </a:p>
        </p:txBody>
      </p:sp>
      <p:pic>
        <p:nvPicPr>
          <p:cNvPr id="5122" name="Picture 2"/>
          <p:cNvPicPr>
            <a:picLocks noChangeAspect="1" noChangeArrowheads="1"/>
          </p:cNvPicPr>
          <p:nvPr/>
        </p:nvPicPr>
        <p:blipFill>
          <a:blip r:embed="rId3" cstate="print"/>
          <a:stretch>
            <a:fillRect/>
          </a:stretch>
        </p:blipFill>
        <p:spPr bwMode="auto">
          <a:xfrm>
            <a:off x="976074" y="1566863"/>
            <a:ext cx="6723123" cy="5028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5850408"/>
      </p:ext>
    </p:extLst>
  </p:cSld>
  <p:clrMapOvr>
    <a:masterClrMapping/>
  </p:clrMapOvr>
  <p:transition spd="med">
    <p:wipe dir="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50325" y="321820"/>
            <a:ext cx="8877561" cy="984465"/>
          </a:xfrm>
        </p:spPr>
        <p:txBody>
          <a:bodyPr/>
          <a:lstStyle/>
          <a:p>
            <a:pPr algn="l" defTabSz="814365">
              <a:spcBef>
                <a:spcPct val="0"/>
              </a:spcBef>
              <a:spcAft>
                <a:spcPct val="0"/>
              </a:spcAft>
              <a:buNone/>
            </a:pPr>
            <a:r>
              <a:rPr lang="fr-FR" sz="1800" b="1" i="0">
                <a:solidFill>
                  <a:srgbClr val="708CA1"/>
                </a:solidFill>
                <a:latin typeface="Arial"/>
                <a:ea typeface="ＭＳ Ｐゴシック"/>
                <a:cs typeface="ＭＳ Ｐゴシック"/>
              </a:rPr>
              <a:t>Test et vérification</a:t>
            </a:r>
            <a:br>
              <a:rPr lang="fr-FR" sz="1800" b="1" i="0">
                <a:solidFill>
                  <a:srgbClr val="708CA1"/>
                </a:solidFill>
                <a:latin typeface="Arial"/>
                <a:ea typeface="ＭＳ Ｐゴシック"/>
                <a:cs typeface="ＭＳ Ｐゴシック"/>
              </a:rPr>
            </a:br>
            <a:r>
              <a:rPr lang="fr-FR" sz="3200" b="1" i="0">
                <a:solidFill>
                  <a:srgbClr val="708CA1"/>
                </a:solidFill>
                <a:latin typeface="Arial"/>
                <a:ea typeface="ＭＳ Ｐゴシック"/>
                <a:cs typeface="ＭＳ Ｐゴシック"/>
              </a:rPr>
              <a:t>Traceroute – Tester le chemin</a:t>
            </a:r>
            <a:endParaRPr lang="fr-FR">
              <a:latin typeface="Arial" charset="0"/>
            </a:endParaRPr>
          </a:p>
        </p:txBody>
      </p:sp>
      <p:sp>
        <p:nvSpPr>
          <p:cNvPr id="2" name="TextBox 1"/>
          <p:cNvSpPr txBox="1"/>
          <p:nvPr/>
        </p:nvSpPr>
        <p:spPr>
          <a:xfrm>
            <a:off x="290286" y="1611086"/>
            <a:ext cx="8389257" cy="4524315"/>
          </a:xfrm>
          <a:prstGeom prst="rect">
            <a:avLst/>
          </a:prstGeom>
          <a:noFill/>
        </p:spPr>
        <p:txBody>
          <a:bodyPr wrap="square" rtlCol="0">
            <a:spAutoFit/>
          </a:bodyPr>
          <a:lstStyle/>
          <a:p>
            <a:pPr algn="l">
              <a:lnSpc>
                <a:spcPct val="100000"/>
              </a:lnSpc>
              <a:buNone/>
            </a:pPr>
            <a:r>
              <a:rPr lang="fr-FR" sz="2400" b="0" i="0">
                <a:solidFill>
                  <a:schemeClr val="tx1"/>
                </a:solidFill>
                <a:latin typeface="Arial"/>
                <a:ea typeface="ＭＳ Ｐゴシック"/>
                <a:cs typeface="ＭＳ Ｐゴシック"/>
              </a:rPr>
              <a:t>Traceroute (tracert) </a:t>
            </a:r>
            <a:endParaRPr lang="fr-FR"/>
          </a:p>
          <a:p>
            <a:pPr marL="342900" indent="-342900" algn="l">
              <a:lnSpc>
                <a:spcPct val="100000"/>
              </a:lnSpc>
              <a:buFont typeface="Arial"/>
              <a:buChar char="•"/>
            </a:pPr>
            <a:r>
              <a:rPr lang="fr-FR" sz="2400" b="0" i="0">
                <a:solidFill>
                  <a:schemeClr val="tx1"/>
                </a:solidFill>
                <a:latin typeface="Arial"/>
                <a:ea typeface="ＭＳ Ｐゴシック"/>
                <a:cs typeface="ＭＳ Ｐゴシック"/>
              </a:rPr>
              <a:t>Génère une liste de sauts déjà atteints le long du chemin</a:t>
            </a:r>
          </a:p>
          <a:p>
            <a:pPr marL="342900" indent="-342900" algn="l">
              <a:lnSpc>
                <a:spcPct val="100000"/>
              </a:lnSpc>
              <a:buFont typeface="Arial"/>
              <a:buChar char="•"/>
            </a:pPr>
            <a:r>
              <a:rPr lang="fr-FR" sz="2400" b="0" i="0">
                <a:solidFill>
                  <a:schemeClr val="tx1"/>
                </a:solidFill>
                <a:latin typeface="Arial"/>
                <a:ea typeface="ＭＳ Ｐゴシック"/>
                <a:cs typeface="ＭＳ Ｐゴシック"/>
              </a:rPr>
              <a:t>Fournit des informations de contrôle et de dépannage</a:t>
            </a:r>
          </a:p>
          <a:p>
            <a:pPr marL="342900" indent="-342900" algn="l">
              <a:lnSpc>
                <a:spcPct val="100000"/>
              </a:lnSpc>
              <a:buFont typeface="Arial"/>
              <a:buChar char="•"/>
            </a:pPr>
            <a:r>
              <a:rPr lang="fr-FR" sz="2400" b="0" i="0">
                <a:solidFill>
                  <a:schemeClr val="tx1"/>
                </a:solidFill>
                <a:latin typeface="Arial"/>
                <a:ea typeface="ＭＳ Ｐゴシック"/>
                <a:cs typeface="ＭＳ Ｐゴシック"/>
              </a:rPr>
              <a:t>Si les données parviennent à destination, la commande affiche tous les routeurs situés entre les hôtes </a:t>
            </a:r>
          </a:p>
          <a:p>
            <a:pPr marL="342900" indent="-342900" algn="l">
              <a:lnSpc>
                <a:spcPct val="100000"/>
              </a:lnSpc>
              <a:buFont typeface="Arial"/>
              <a:buChar char="•"/>
            </a:pPr>
            <a:r>
              <a:rPr lang="fr-FR" sz="2400" b="0" i="0">
                <a:solidFill>
                  <a:schemeClr val="tx1"/>
                </a:solidFill>
                <a:latin typeface="Arial"/>
                <a:ea typeface="ＭＳ Ｐゴシック"/>
                <a:cs typeface="ＭＳ Ｐゴシック"/>
              </a:rPr>
              <a:t>Si les données restent bloquées au niveau d'un saut, l'adresse du dernier routeur ayant répondu à la commande peut fournir une indication sur l'endroit où se situe le problème ou sur d'éventuelles restrictions de sécurité</a:t>
            </a:r>
          </a:p>
          <a:p>
            <a:pPr marL="342900" indent="-342900" algn="l">
              <a:lnSpc>
                <a:spcPct val="100000"/>
              </a:lnSpc>
              <a:buFont typeface="Arial"/>
              <a:buChar char="•"/>
            </a:pPr>
            <a:r>
              <a:rPr lang="fr-FR" sz="2400" b="0" i="0">
                <a:solidFill>
                  <a:schemeClr val="tx1"/>
                </a:solidFill>
                <a:latin typeface="Arial"/>
                <a:ea typeface="ＭＳ Ｐゴシック"/>
                <a:cs typeface="ＭＳ Ｐゴシック"/>
              </a:rPr>
              <a:t>Fournit la durée de transmission sur chacun des sauts rencontrés et indique si l'un d'eux ne répond pas</a:t>
            </a:r>
          </a:p>
        </p:txBody>
      </p:sp>
    </p:spTree>
    <p:extLst>
      <p:ext uri="{BB962C8B-B14F-4D97-AF65-F5344CB8AC3E}">
        <p14:creationId xmlns:p14="http://schemas.microsoft.com/office/powerpoint/2010/main" val="3001186819"/>
      </p:ext>
    </p:extLst>
  </p:cSld>
  <p:clrMapOvr>
    <a:masterClrMapping/>
  </p:clrMapOvr>
  <p:transition spd="med">
    <p:wipe dir="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L'adressage IP</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Résumé</a:t>
            </a:r>
            <a:endParaRPr lang="en-US" dirty="0">
              <a:latin typeface="Arial" charset="0"/>
            </a:endParaRPr>
          </a:p>
        </p:txBody>
      </p:sp>
      <p:sp>
        <p:nvSpPr>
          <p:cNvPr id="2" name="Content Placeholder 1"/>
          <p:cNvSpPr>
            <a:spLocks noGrp="1"/>
          </p:cNvSpPr>
          <p:nvPr>
            <p:ph idx="1"/>
          </p:nvPr>
        </p:nvSpPr>
        <p:spPr/>
        <p:txBody>
          <a:bodyPr>
            <a:normAutofit lnSpcReduction="10000"/>
          </a:bodyPr>
          <a:lstStyle/>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Les adresses IP sont hiérarchiques et comportent des parties réseau, sous-réseau et hôte. Une adresse IP peut représenter tout un réseau, un hôte particulier ou l'adresse de diffusion du réseau.</a:t>
            </a:r>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Le préfixe ou masque de sous-réseau sert à déterminer la partie réseau d'une adresse IP. Une fois mis en oeuvre, un réseau IP doit être testé pour vérifier sa connectivité et ses performances.</a:t>
            </a:r>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Le protocole DHCP permet l'attribution automatique des informations d'adressage, telles que l'adresse IP, le masque de sous-réseau, la passerelle par défaut et d'autres paramètres.</a:t>
            </a:r>
          </a:p>
          <a:p>
            <a:pPr marL="236555" indent="-236555" algn="l" defTabSz="814365">
              <a:lnSpc>
                <a:spcPct val="95000"/>
              </a:lnSpc>
              <a:spcBef>
                <a:spcPct val="50000"/>
              </a:spcBef>
              <a:spcAft>
                <a:spcPct val="0"/>
              </a:spcAft>
              <a:buClr>
                <a:srgbClr val="708CA1"/>
              </a:buClr>
              <a:buFont typeface="Wingdings"/>
              <a:buChar char="§"/>
            </a:pPr>
            <a:endParaRPr lang="en-US" dirty="0"/>
          </a:p>
        </p:txBody>
      </p:sp>
    </p:spTree>
  </p:cSld>
  <p:clrMapOvr>
    <a:masterClrMapping/>
  </p:clrMapOvr>
  <p:transition spd="med">
    <p:wipe dir="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L'adressage IP</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Résumé</a:t>
            </a:r>
            <a:endParaRPr lang="en-US" dirty="0">
              <a:latin typeface="Arial" charset="0"/>
            </a:endParaRPr>
          </a:p>
        </p:txBody>
      </p:sp>
      <p:sp>
        <p:nvSpPr>
          <p:cNvPr id="2" name="Content Placeholder 1"/>
          <p:cNvSpPr>
            <a:spLocks noGrp="1"/>
          </p:cNvSpPr>
          <p:nvPr>
            <p:ph idx="1"/>
          </p:nvPr>
        </p:nvSpPr>
        <p:spPr/>
        <p:txBody>
          <a:bodyPr/>
          <a:lstStyle/>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Les hôtes IPv4 peuvent communiquer de trois façons : monodiffusion, diffusion et multidiffusion. </a:t>
            </a:r>
            <a:endParaRPr lang="en-US" dirty="0"/>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Les blocs d'adresses IPv4 privées sont les suivants  : 10.0.0.0/8, 172.16.0.0/12 et 192.168.0.0/16.</a:t>
            </a:r>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Le manque d'espace d'adressage IPv4 motive la migration vers IPv6. Chaque adresse IPv6 se compose de 128 bits alors que les adresses IPv4 en comportent 32. La longueur de préfixe sert à indiquer la partie réseau d'une adresse IPv6. Le format suivant est utilisé : adresse IPv6/longueur de préfixe. </a:t>
            </a:r>
          </a:p>
        </p:txBody>
      </p:sp>
    </p:spTree>
    <p:extLst>
      <p:ext uri="{BB962C8B-B14F-4D97-AF65-F5344CB8AC3E}">
        <p14:creationId xmlns:p14="http://schemas.microsoft.com/office/powerpoint/2010/main" val="1026770351"/>
      </p:ext>
    </p:extLst>
  </p:cSld>
  <p:clrMapOvr>
    <a:masterClrMapping/>
  </p:clrMapOvr>
  <p:transition spd="med">
    <p:wipe dir="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p:txBody>
          <a:bodyPr/>
          <a:lstStyle/>
          <a:p>
            <a:pPr algn="l" defTabSz="814365">
              <a:spcBef>
                <a:spcPct val="0"/>
              </a:spcBef>
              <a:spcAft>
                <a:spcPct val="0"/>
              </a:spcAft>
              <a:buNone/>
            </a:pPr>
            <a:r>
              <a:rPr lang="en-US" sz="1800" b="1" i="0">
                <a:solidFill>
                  <a:srgbClr val="708CA1"/>
                </a:solidFill>
                <a:latin typeface="Arial"/>
                <a:ea typeface="ＭＳ Ｐゴシック"/>
                <a:cs typeface="ＭＳ Ｐゴシック"/>
              </a:rPr>
              <a:t>L'adressage IP</a:t>
            </a:r>
            <a:br>
              <a:rPr lang="en-US" sz="1800" b="1" i="0">
                <a:solidFill>
                  <a:srgbClr val="708CA1"/>
                </a:solidFill>
                <a:latin typeface="Arial"/>
                <a:ea typeface="ＭＳ Ｐゴシック"/>
                <a:cs typeface="ＭＳ Ｐゴシック"/>
              </a:rPr>
            </a:br>
            <a:r>
              <a:rPr lang="en-US" sz="3200" b="1" i="0">
                <a:solidFill>
                  <a:srgbClr val="708CA1"/>
                </a:solidFill>
                <a:latin typeface="Arial"/>
                <a:ea typeface="ＭＳ Ｐゴシック"/>
                <a:cs typeface="ＭＳ Ｐゴシック"/>
              </a:rPr>
              <a:t>Résumé</a:t>
            </a:r>
            <a:endParaRPr lang="en-US" dirty="0">
              <a:latin typeface="Arial" charset="0"/>
            </a:endParaRPr>
          </a:p>
        </p:txBody>
      </p:sp>
      <p:sp>
        <p:nvSpPr>
          <p:cNvPr id="2" name="Content Placeholder 1"/>
          <p:cNvSpPr>
            <a:spLocks noGrp="1"/>
          </p:cNvSpPr>
          <p:nvPr>
            <p:ph idx="1"/>
          </p:nvPr>
        </p:nvSpPr>
        <p:spPr/>
        <p:txBody>
          <a:bodyPr/>
          <a:lstStyle/>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Il existe trois types d'adresses IPv6 : monodiffusion, multidiffusion et anycast (monodiffusion aléatoire). </a:t>
            </a:r>
            <a:endParaRPr lang="en-US" dirty="0"/>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Une adresse link-local IPv6 permet à un périphérique de communiquer avec d'autres périphériques IPv6 sur la même liaison et uniquement sur cette liaison (sous-réseau). Les paquets associés à une adresse source ou de destination link-local ne peuvent pas être acheminés au-delà de leur liaison d'origine. Les adresses link-local IPv6 se trouvent dans la plage FE80::/10.</a:t>
            </a:r>
          </a:p>
          <a:p>
            <a:pPr marL="236555" indent="-236555" algn="l" defTabSz="814365">
              <a:lnSpc>
                <a:spcPct val="95000"/>
              </a:lnSpc>
              <a:spcBef>
                <a:spcPct val="50000"/>
              </a:spcBef>
              <a:spcAft>
                <a:spcPct val="0"/>
              </a:spcAft>
              <a:buClr>
                <a:srgbClr val="708CA1"/>
              </a:buClr>
              <a:buFont typeface="Wingdings"/>
              <a:buChar char="§"/>
            </a:pPr>
            <a:r>
              <a:rPr lang="fr-BE" sz="2400" b="0" i="0">
                <a:solidFill>
                  <a:srgbClr val="000000"/>
                </a:solidFill>
                <a:latin typeface="Arial"/>
                <a:ea typeface="ＭＳ Ｐゴシック"/>
                <a:cs typeface="ＭＳ Ｐゴシック"/>
              </a:rPr>
              <a:t>Le protocole ICMP est disponible pour IPv4 et pour IPv6.</a:t>
            </a:r>
          </a:p>
        </p:txBody>
      </p:sp>
    </p:spTree>
    <p:extLst>
      <p:ext uri="{BB962C8B-B14F-4D97-AF65-F5344CB8AC3E}">
        <p14:creationId xmlns:p14="http://schemas.microsoft.com/office/powerpoint/2010/main" val="2687255348"/>
      </p:ext>
    </p:extLst>
  </p:cSld>
  <p:clrMapOvr>
    <a:masterClrMapping/>
  </p:clrMapOvr>
  <p:transition spd="med">
    <p:wipe dir="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ChangeArrowheads="1"/>
          </p:cNvSpPr>
          <p:nvPr/>
        </p:nvSpPr>
        <p:spPr bwMode="auto">
          <a:xfrm>
            <a:off x="0" y="0"/>
            <a:ext cx="9144000" cy="685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p>
            <a:endParaRPr lang="en-US"/>
          </a:p>
        </p:txBody>
      </p:sp>
      <p:pic>
        <p:nvPicPr>
          <p:cNvPr id="121858" name="Picture 3" descr="CNA_largo-onwhit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08125" y="2741613"/>
            <a:ext cx="60975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6896</TotalTime>
  <Words>7295</Words>
  <Application>Microsoft Office PowerPoint</Application>
  <PresentationFormat>Affichage à l'écran (4:3)</PresentationFormat>
  <Paragraphs>1090</Paragraphs>
  <Slides>125</Slides>
  <Notes>103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125</vt:i4>
      </vt:variant>
    </vt:vector>
  </HeadingPairs>
  <TitlesOfParts>
    <vt:vector size="133" baseType="lpstr">
      <vt:lpstr>Arial</vt:lpstr>
      <vt:lpstr>Calibri</vt:lpstr>
      <vt:lpstr>Comic Sans MS</vt:lpstr>
      <vt:lpstr>Courier New</vt:lpstr>
      <vt:lpstr>Symbol</vt:lpstr>
      <vt:lpstr>Times New Roman</vt:lpstr>
      <vt:lpstr>Wingdings</vt:lpstr>
      <vt:lpstr>Thème Office</vt:lpstr>
      <vt:lpstr> Chapitre: Couche Réseau :  Protocole IPv4/IPV6 </vt:lpstr>
      <vt:lpstr>La couche réseau</vt:lpstr>
      <vt:lpstr>La couche réseau</vt:lpstr>
      <vt:lpstr>Protocoles de la couche réseau </vt:lpstr>
      <vt:lpstr>Protocole IPv4: Exemple de protocole de la couche réseau </vt:lpstr>
      <vt:lpstr>Le protocole IPv4</vt:lpstr>
      <vt:lpstr>Protocole IPv4: sans connexion </vt:lpstr>
      <vt:lpstr>Protocole IPv4: sans connexion </vt:lpstr>
      <vt:lpstr>Protocole IPv4: au mieux (peu fiable) </vt:lpstr>
      <vt:lpstr>Protocole IPv4: indépendant des médias </vt:lpstr>
      <vt:lpstr>Génération de paquet IP</vt:lpstr>
      <vt:lpstr>La Fragmentation </vt:lpstr>
      <vt:lpstr>Paquet IPv4 En-tête de paquet IPv4</vt:lpstr>
      <vt:lpstr>Paquet IPv4 Champs d'en-tête IPv4</vt:lpstr>
      <vt:lpstr>Présentation PowerPoint</vt:lpstr>
      <vt:lpstr>Présentation PowerPoint</vt:lpstr>
      <vt:lpstr>Allocation d’adresses </vt:lpstr>
      <vt:lpstr>Adressage statique </vt:lpstr>
      <vt:lpstr>Adressage dynamique </vt:lpstr>
      <vt:lpstr>La résolution d ’adresses</vt:lpstr>
      <vt:lpstr> Les adresses réseaux IPv4</vt:lpstr>
      <vt:lpstr>Structure d'une adresse IPv4 Notation binaire</vt:lpstr>
      <vt:lpstr>Structure d'une adresse IPv4 Système binaire</vt:lpstr>
      <vt:lpstr>Structure d'une adresse IPv4 Conversion d'une adresse binaire en adresse décimale</vt:lpstr>
      <vt:lpstr>Structure d'une adresse IPv4 Conversion d'une adresse décimale en adresse binaire</vt:lpstr>
      <vt:lpstr>Structure d'une adresse IPv4 Conversion d'une adresse décimale en adresse binaire</vt:lpstr>
      <vt:lpstr>Le masque de sous-réseau IPv4 La partie réseau et la partie hôte d'une adresse IPv4</vt:lpstr>
      <vt:lpstr>Adresse IP</vt:lpstr>
      <vt:lpstr>Notation décimale pointée des adresses IP</vt:lpstr>
      <vt:lpstr>Champs d’une adresse IP</vt:lpstr>
      <vt:lpstr>Exemple  :  soit le réseau  ayant le numéro 192.168.1.0 les machines de ce réseau possèdent les adresses :  192.168.1.1 ,   192.168.1.2 ,  192.168.1.3 ,  192.168.1.4 ,  192.168.1.5 ,  192.168.1.6</vt:lpstr>
      <vt:lpstr>Adresse IP de classe A</vt:lpstr>
      <vt:lpstr>Adresse IP de classe B</vt:lpstr>
      <vt:lpstr>Adresse IP de classe C</vt:lpstr>
      <vt:lpstr>Classes d’adresses Particulières </vt:lpstr>
      <vt:lpstr>Intervalle d’Adresse IP de classe A</vt:lpstr>
      <vt:lpstr>Intervalle d’Adresse IP de classe B</vt:lpstr>
      <vt:lpstr>Intervalle d’Adresse IP de classe C</vt:lpstr>
      <vt:lpstr>Classe D et E </vt:lpstr>
      <vt:lpstr>Présentation PowerPoint</vt:lpstr>
      <vt:lpstr>Valeurs particulières : le broadcast</vt:lpstr>
      <vt:lpstr>Remarque </vt:lpstr>
      <vt:lpstr>Masque de réseau </vt:lpstr>
      <vt:lpstr>Présentation PowerPoint</vt:lpstr>
      <vt:lpstr>Présentation PowerPoint</vt:lpstr>
      <vt:lpstr>Présentation PowerPoint</vt:lpstr>
      <vt:lpstr>Présentation PowerPoint</vt:lpstr>
      <vt:lpstr>Exercice 1</vt:lpstr>
      <vt:lpstr>Présentation PowerPoint</vt:lpstr>
      <vt:lpstr>Présentation PowerPoint</vt:lpstr>
      <vt:lpstr>Présentation PowerPoint</vt:lpstr>
      <vt:lpstr>Présentation PowerPoint</vt:lpstr>
      <vt:lpstr>Adresses réseau public</vt:lpstr>
      <vt:lpstr>Adresses IP privées Utilisés dans un réseau Privé  </vt:lpstr>
      <vt:lpstr>Présentation PowerPoint</vt:lpstr>
      <vt:lpstr>Adresses IPv4 de monodiffusion, de diffusion et de multidiffusion Attribution d'une adresse IPv4 statique à un hôte</vt:lpstr>
      <vt:lpstr>Adresses IPv4 de monodiffusion, de diffusion et de multidiffusion Attribution d'une adresse IPv4 dynamique à un hôte</vt:lpstr>
      <vt:lpstr>Adresses IPv4 de monodiffusion, de diffusion et de multidiffusion Transmission en monodiffusion</vt:lpstr>
      <vt:lpstr>Adresses IPv4 de monodiffusion, de diffusion et de multidiffusion Transmission en diffusion</vt:lpstr>
      <vt:lpstr>Adresses IPv4 de monodiffusion, de diffusion et de multidiffusion Transmission en multidiffusion</vt:lpstr>
      <vt:lpstr>Les types d'adresses IPv4 Les adresses IPv4 publiques et privées</vt:lpstr>
      <vt:lpstr>Les types d'adresses IPv4 Les adresses IPv4 réservées</vt:lpstr>
      <vt:lpstr>Le masque de sous-réseau IPv4 Réseau, hôte et adresses de diffusion IPv4</vt:lpstr>
      <vt:lpstr>Le masque de sous-réseau IPv4 Première et dernière adresses d'hôte</vt:lpstr>
      <vt:lpstr>Adresse Réseau: Opération AND au niveau du bit</vt:lpstr>
      <vt:lpstr>Présentation PowerPoint</vt:lpstr>
      <vt:lpstr>Présentation PowerPoint</vt:lpstr>
      <vt:lpstr>Présentation PowerPoint</vt:lpstr>
      <vt:lpstr>Présentation PowerPoint</vt:lpstr>
      <vt:lpstr>Présentation PowerPoint</vt:lpstr>
      <vt:lpstr>Le masque de sous-réseau IPv4 Examen de la longueur du préfixe</vt:lpstr>
      <vt:lpstr>Les types d'adresses IPv4 L'attribution des adresses IP</vt:lpstr>
      <vt:lpstr> Les adresses réseau IPv6</vt:lpstr>
      <vt:lpstr>Les problèmes liés au protocole IPv4 La nécessité du protocole IPv6</vt:lpstr>
      <vt:lpstr>Les problèmes liés au protocole IPv4 La nécessité du protocole IPv6</vt:lpstr>
      <vt:lpstr>Les problèmes liés au protocole IPv4 La coexistence des protocoles IPv4 et IPv6</vt:lpstr>
      <vt:lpstr>Les problèmes liés au protocole IPv4 La coexistence des protocoles IPv4 et IPv6</vt:lpstr>
      <vt:lpstr>Les problèmes liés au protocole IPv4 La coexistence des protocoles IPv4 et IPv6</vt:lpstr>
      <vt:lpstr>L'adressage IPv6 Le système de numération hexadécimale</vt:lpstr>
      <vt:lpstr>L'adressage IPv6 La représentation des adresses IPv6</vt:lpstr>
      <vt:lpstr>L'adressage IPv6 La représentation des adresses IPv6</vt:lpstr>
      <vt:lpstr>L'adressage IPv6 Règle n°1 - Omettre les zéros en début de segment</vt:lpstr>
      <vt:lpstr>L'adressage IPv6 Règle n°2 - Omettre toutes les séquences de zéros</vt:lpstr>
      <vt:lpstr>L'adressage IPv6 Règle n°2 - Omettre toutes les séquences de zéros</vt:lpstr>
      <vt:lpstr>Les types d'adresses IPv6 Types d'adresses IPv6</vt:lpstr>
      <vt:lpstr>Les types d'adresses IPv6 La longueur du préfixe IPv6</vt:lpstr>
      <vt:lpstr>Les types d'adresses IPv6 Les adresses IPv6 de monodiffusion</vt:lpstr>
      <vt:lpstr>Les types d'adresses IPv6 Les adresses IPv6 de monodiffusion</vt:lpstr>
      <vt:lpstr>Les types d'adresses IPv6 Les adresses IPv6 de monodiffusion</vt:lpstr>
      <vt:lpstr>Les types d'adresses IPv6 Les adresses IPv6 de monodiffusion</vt:lpstr>
      <vt:lpstr>Les types d'adresses IPv6 Les adresses IPv6 de monodiffusion</vt:lpstr>
      <vt:lpstr>Les types d'adresses IPv6 Les adresses de monodiffusion link-local IPv6</vt:lpstr>
      <vt:lpstr>Les types d'adresses IPv6 Les adresses de monodiffusion link-local IPv6</vt:lpstr>
      <vt:lpstr>Les adresses de monodiffusion IPv6 Structure d'une adresse de monodiffusion globale IPv6</vt:lpstr>
      <vt:lpstr>Les adresses de monodiffusion IPv6 Structure d'une adresse de monodiffusion globale IPv6</vt:lpstr>
      <vt:lpstr>Les adresses de monodiffusion IPv6 Structure d'une adresse de monodiffusion globale IPv6</vt:lpstr>
      <vt:lpstr>Les adresses de monodiffusion IPv6 Structure d'une adresse de monodiffusion globale IPv6</vt:lpstr>
      <vt:lpstr>Les adresses de monodiffusion IPv6 La configuration statique d'une adresse de monodiffusion globale</vt:lpstr>
      <vt:lpstr>Les adresses de monodiffusion IPv6 La configuration statique d'une adresse de monodiffusion globale IPv6</vt:lpstr>
      <vt:lpstr>Les adresses de monodiffusion IPv6 Configuration dynamique d'une adresse de monodiffusion globale avec la méthode SLAAC</vt:lpstr>
      <vt:lpstr>Les adresses de monodiffusion IPv6 Configuration dynamique d'une adresse de monodiffusion globale avec la méthode SLAAC</vt:lpstr>
      <vt:lpstr>Les adresses de monodiffusion IPv6 Adresses link-local dynamiques</vt:lpstr>
      <vt:lpstr>Les adresses de monodiffusion IPv6 Adresses link-local statiques</vt:lpstr>
      <vt:lpstr>Les adresses de monodiffusion IPv6 Adresses link-local statiques</vt:lpstr>
      <vt:lpstr>Les adresses de monodiffusion globale IPv6 Vérifier la configuration des adresses IPv6</vt:lpstr>
      <vt:lpstr>Les adresses de monodiffusion globale IPv6 Vérifier la configuration des adresses IPv6</vt:lpstr>
      <vt:lpstr>Les adresses de multidiffusion IPv6 Les adresses de multidiffusion IPv6 attribuées</vt:lpstr>
      <vt:lpstr>Les adresses de multidiffusion IPv6 Les adresses de multidiffusion IPv6 attribuées</vt:lpstr>
      <vt:lpstr>Les adresses de multidiffusion IPv6 Les adresses de multidiffusion IPv6 attribuées</vt:lpstr>
      <vt:lpstr>Les adresses de multidiffusion IPv6 Les adresses de multidiffusion IPv6 de nœud sollicité</vt:lpstr>
      <vt:lpstr>Les adresses de multidiffusion IPv6 Les adresses de multidiffusion IPv6 de nœud sollicité</vt:lpstr>
      <vt:lpstr> Vérification de la connectivité</vt:lpstr>
      <vt:lpstr>Le protocole ICMP Les messages ICMPv4 et ICMPv6</vt:lpstr>
      <vt:lpstr>Le protocole ICMP Les messages de sollicitation et d'annonce de routeur ICMPv6</vt:lpstr>
      <vt:lpstr>Le protocole ICMP Les messages de sollicitation et d'annonce de routeur ICMPv6</vt:lpstr>
      <vt:lpstr>Le protocole ICMP Les messages de sollicitation et d'annonce de voisin ICMPv6</vt:lpstr>
      <vt:lpstr>Le protocole ICMP Les messages de sollicitation et d'annonce de voisin ICMPv6</vt:lpstr>
      <vt:lpstr>Test et vérification Ping - Tester la pile locale</vt:lpstr>
      <vt:lpstr>Test et vérification Ping – Tester la connectivité au réseau local</vt:lpstr>
      <vt:lpstr>Test et vérification Ping – Tester la connectivité à distance</vt:lpstr>
      <vt:lpstr>Test et vérification Traceroute – Tester le chemin</vt:lpstr>
      <vt:lpstr>L'adressage IP Résumé</vt:lpstr>
      <vt:lpstr>L'adressage IP Résumé</vt:lpstr>
      <vt:lpstr>L'adressage IP Résumé</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Sinda</dc:creator>
  <cp:lastModifiedBy>Mariem Laajimi</cp:lastModifiedBy>
  <cp:revision>47</cp:revision>
  <dcterms:created xsi:type="dcterms:W3CDTF">2013-11-24T18:14:30Z</dcterms:created>
  <dcterms:modified xsi:type="dcterms:W3CDTF">2026-05-26T03:21:08Z</dcterms:modified>
</cp:coreProperties>
</file>